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4"/>
    <p:sldMasterId id="214748370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abin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abin-regular.fntdata"/><Relationship Id="rId16" Type="http://schemas.openxmlformats.org/officeDocument/2006/relationships/slide" Target="slides/slide10.xml"/><Relationship Id="rId19" Type="http://schemas.openxmlformats.org/officeDocument/2006/relationships/font" Target="fonts/Cabin-italic.fntdata"/><Relationship Id="rId18" Type="http://schemas.openxmlformats.org/officeDocument/2006/relationships/font" Target="fonts/Cab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00625941b_8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a00625941b_8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9f6682f0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9f6682f0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  <a:highlight>
                  <a:srgbClr val="F2F2F2"/>
                </a:highlight>
              </a:rPr>
              <a:t>Briefly tell the story of the problem you set out</a:t>
            </a:r>
            <a:endParaRPr sz="8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  <a:highlight>
                  <a:srgbClr val="F2F2F2"/>
                </a:highlight>
              </a:rPr>
              <a:t>to solve, what you learned about the problem in each of the previous</a:t>
            </a:r>
            <a:endParaRPr sz="8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  <a:highlight>
                  <a:srgbClr val="F2F2F2"/>
                </a:highlight>
              </a:rPr>
              <a:t>stages</a:t>
            </a:r>
            <a:endParaRPr sz="850">
              <a:solidFill>
                <a:schemeClr val="dk1"/>
              </a:solidFill>
              <a:highlight>
                <a:srgbClr val="F2F2F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9f6682f0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9f6682f0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9442"/>
              </a:buClr>
              <a:buSzPts val="1400"/>
              <a:buFont typeface="Open Sans"/>
              <a:buChar char="●"/>
            </a:pPr>
            <a:r>
              <a:rPr lang="en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Used publicly available data taken from UNCC social media and collected data from Social 704 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Variety of meals (breakfast, lunch, dinner, dessert) to represent Social 704 food</a:t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f6682f0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f6682f0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f6682f0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f6682f0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0248d51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0248d51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f6682f0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f6682f0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0248d51d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0248d51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f6682f0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9f6682f0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 rot="-580">
            <a:off x="684024" y="3196563"/>
            <a:ext cx="3557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20000" y="1115325"/>
            <a:ext cx="4860300" cy="19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flipH="1">
            <a:off x="5368500" y="2329475"/>
            <a:ext cx="37755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62638" y="326625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76875" y="359335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019800" y="42240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106713" y="45337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830488" y="47784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" name="Google Shape;18;p2"/>
          <p:cNvCxnSpPr/>
          <p:nvPr/>
        </p:nvCxnSpPr>
        <p:spPr>
          <a:xfrm rot="10800000">
            <a:off x="4413075" y="4778400"/>
            <a:ext cx="303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7190075" y="491175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3752975" y="47784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342900" y="2476850"/>
            <a:ext cx="8458200" cy="2685600"/>
          </a:xfrm>
          <a:prstGeom prst="round2SameRect">
            <a:avLst>
              <a:gd fmla="val 47245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hasCustomPrompt="1" type="title"/>
          </p:nvPr>
        </p:nvSpPr>
        <p:spPr>
          <a:xfrm rot="350">
            <a:off x="1625225" y="2737438"/>
            <a:ext cx="58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2437363" y="4099050"/>
            <a:ext cx="37956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 flipH="1">
            <a:off x="1563300" y="1747850"/>
            <a:ext cx="7580700" cy="33957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952893" y="15250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2" type="title"/>
          </p:nvPr>
        </p:nvSpPr>
        <p:spPr>
          <a:xfrm rot="2687">
            <a:off x="4960739" y="2580692"/>
            <a:ext cx="767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3" type="title"/>
          </p:nvPr>
        </p:nvSpPr>
        <p:spPr>
          <a:xfrm>
            <a:off x="4960451" y="3667147"/>
            <a:ext cx="767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4" type="title"/>
          </p:nvPr>
        </p:nvSpPr>
        <p:spPr>
          <a:xfrm>
            <a:off x="3420213" y="2581292"/>
            <a:ext cx="765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5" type="title"/>
          </p:nvPr>
        </p:nvSpPr>
        <p:spPr>
          <a:xfrm>
            <a:off x="948393" y="2614150"/>
            <a:ext cx="234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idx="6" type="title"/>
          </p:nvPr>
        </p:nvSpPr>
        <p:spPr>
          <a:xfrm>
            <a:off x="952893" y="370329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3"/>
          <p:cNvSpPr txBox="1"/>
          <p:nvPr>
            <p:ph idx="7" type="title"/>
          </p:nvPr>
        </p:nvSpPr>
        <p:spPr>
          <a:xfrm>
            <a:off x="5859218" y="370329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3"/>
          <p:cNvSpPr txBox="1"/>
          <p:nvPr>
            <p:ph idx="8" type="title"/>
          </p:nvPr>
        </p:nvSpPr>
        <p:spPr>
          <a:xfrm>
            <a:off x="5859218" y="26141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9" type="title"/>
          </p:nvPr>
        </p:nvSpPr>
        <p:spPr>
          <a:xfrm>
            <a:off x="5859218" y="15250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13" type="title"/>
          </p:nvPr>
        </p:nvSpPr>
        <p:spPr>
          <a:xfrm rot="2687">
            <a:off x="4960675" y="1492300"/>
            <a:ext cx="767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14" type="title"/>
          </p:nvPr>
        </p:nvSpPr>
        <p:spPr>
          <a:xfrm rot="1348">
            <a:off x="3420063" y="1492150"/>
            <a:ext cx="765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15" type="title"/>
          </p:nvPr>
        </p:nvSpPr>
        <p:spPr>
          <a:xfrm rot="1348">
            <a:off x="3420063" y="3666997"/>
            <a:ext cx="76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05" name="Google Shape;105;p13"/>
          <p:cNvCxnSpPr/>
          <p:nvPr/>
        </p:nvCxnSpPr>
        <p:spPr>
          <a:xfrm rot="10800000">
            <a:off x="8199150" y="5400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" name="Google Shape;106;p13"/>
          <p:cNvGrpSpPr/>
          <p:nvPr/>
        </p:nvGrpSpPr>
        <p:grpSpPr>
          <a:xfrm>
            <a:off x="7658595" y="431525"/>
            <a:ext cx="216956" cy="216952"/>
            <a:chOff x="1614232" y="-877237"/>
            <a:chExt cx="216956" cy="216952"/>
          </a:xfrm>
        </p:grpSpPr>
        <p:sp>
          <p:nvSpPr>
            <p:cNvPr id="107" name="Google Shape;107;p13"/>
            <p:cNvSpPr/>
            <p:nvPr/>
          </p:nvSpPr>
          <p:spPr>
            <a:xfrm>
              <a:off x="1614232" y="-781095"/>
              <a:ext cx="216956" cy="24802"/>
            </a:xfrm>
            <a:custGeom>
              <a:rect b="b" l="l" r="r" t="t"/>
              <a:pathLst>
                <a:path extrusionOk="0" h="186" w="1627">
                  <a:moveTo>
                    <a:pt x="1" y="0"/>
                  </a:moveTo>
                  <a:lnTo>
                    <a:pt x="1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709975" y="-877237"/>
              <a:ext cx="25069" cy="216952"/>
            </a:xfrm>
            <a:custGeom>
              <a:rect b="b" l="l" r="r" t="t"/>
              <a:pathLst>
                <a:path extrusionOk="0" h="1627" w="188">
                  <a:moveTo>
                    <a:pt x="1" y="1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" name="Google Shape;109;p13"/>
          <p:cNvCxnSpPr/>
          <p:nvPr/>
        </p:nvCxnSpPr>
        <p:spPr>
          <a:xfrm rot="10800000">
            <a:off x="2432375" y="49608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3"/>
          <p:cNvCxnSpPr/>
          <p:nvPr/>
        </p:nvCxnSpPr>
        <p:spPr>
          <a:xfrm rot="10800000">
            <a:off x="0" y="46035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7682300" y="-371475"/>
            <a:ext cx="1804500" cy="14757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7682300" y="-371475"/>
            <a:ext cx="1804500" cy="1475700"/>
          </a:xfrm>
          <a:prstGeom prst="roundRect">
            <a:avLst>
              <a:gd fmla="val 119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19" name="Google Shape;119;p15"/>
          <p:cNvCxnSpPr/>
          <p:nvPr/>
        </p:nvCxnSpPr>
        <p:spPr>
          <a:xfrm>
            <a:off x="8683200" y="16538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0" y="4905613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85725" y="3293725"/>
            <a:ext cx="8991600" cy="18984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25" name="Google Shape;125;p16"/>
          <p:cNvCxnSpPr/>
          <p:nvPr/>
        </p:nvCxnSpPr>
        <p:spPr>
          <a:xfrm>
            <a:off x="8683200" y="56157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" name="Google Shape;126;p16"/>
          <p:cNvGrpSpPr/>
          <p:nvPr/>
        </p:nvGrpSpPr>
        <p:grpSpPr>
          <a:xfrm flipH="1">
            <a:off x="8315594" y="463798"/>
            <a:ext cx="216823" cy="216819"/>
            <a:chOff x="-223479" y="-1094052"/>
            <a:chExt cx="216823" cy="216819"/>
          </a:xfrm>
        </p:grpSpPr>
        <p:sp>
          <p:nvSpPr>
            <p:cNvPr id="127" name="Google Shape;127;p16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 rot="10800000">
            <a:off x="6232613" y="-28050"/>
            <a:ext cx="2957700" cy="34443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-39412" y="1747850"/>
            <a:ext cx="2957700" cy="34443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34" name="Google Shape;134;p17"/>
          <p:cNvCxnSpPr/>
          <p:nvPr/>
        </p:nvCxnSpPr>
        <p:spPr>
          <a:xfrm>
            <a:off x="8256250" y="545013"/>
            <a:ext cx="10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7972425" y="-371475"/>
            <a:ext cx="1514400" cy="5686500"/>
          </a:xfrm>
          <a:prstGeom prst="roundRect">
            <a:avLst>
              <a:gd fmla="val 119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39" name="Google Shape;139;p18"/>
          <p:cNvGrpSpPr/>
          <p:nvPr/>
        </p:nvGrpSpPr>
        <p:grpSpPr>
          <a:xfrm flipH="1">
            <a:off x="337469" y="4603498"/>
            <a:ext cx="216823" cy="216819"/>
            <a:chOff x="-223479" y="-1094052"/>
            <a:chExt cx="216823" cy="216819"/>
          </a:xfrm>
        </p:grpSpPr>
        <p:sp>
          <p:nvSpPr>
            <p:cNvPr id="140" name="Google Shape;140;p18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0" y="2329475"/>
            <a:ext cx="45720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 flipH="1">
            <a:off x="78871" y="4368475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605271" y="47022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48" name="Google Shape;148;p19"/>
          <p:cNvGrpSpPr/>
          <p:nvPr/>
        </p:nvGrpSpPr>
        <p:grpSpPr>
          <a:xfrm>
            <a:off x="8603335" y="477623"/>
            <a:ext cx="216823" cy="216819"/>
            <a:chOff x="-223479" y="-1094052"/>
            <a:chExt cx="216823" cy="216819"/>
          </a:xfrm>
        </p:grpSpPr>
        <p:sp>
          <p:nvSpPr>
            <p:cNvPr id="149" name="Google Shape;149;p19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" name="Google Shape;151;p19"/>
          <p:cNvCxnSpPr/>
          <p:nvPr/>
        </p:nvCxnSpPr>
        <p:spPr>
          <a:xfrm rot="10800000">
            <a:off x="6002402" y="565075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flipH="1" rot="10800000">
            <a:off x="-150" y="0"/>
            <a:ext cx="7163100" cy="1485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56" name="Google Shape;156;p20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7" name="Google Shape;157;p20"/>
          <p:cNvGrpSpPr/>
          <p:nvPr/>
        </p:nvGrpSpPr>
        <p:grpSpPr>
          <a:xfrm>
            <a:off x="289008" y="4656823"/>
            <a:ext cx="216823" cy="216819"/>
            <a:chOff x="-223479" y="-1094052"/>
            <a:chExt cx="216823" cy="216819"/>
          </a:xfrm>
        </p:grpSpPr>
        <p:sp>
          <p:nvSpPr>
            <p:cNvPr id="158" name="Google Shape;158;p20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" name="Google Shape;160;p20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1309300"/>
            <a:ext cx="8862300" cy="3834300"/>
          </a:xfrm>
          <a:prstGeom prst="round1Rect">
            <a:avLst>
              <a:gd fmla="val 294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4655450" y="2901700"/>
            <a:ext cx="348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5742263" y="1236250"/>
            <a:ext cx="1269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>
            <p:ph idx="3" type="pic"/>
          </p:nvPr>
        </p:nvSpPr>
        <p:spPr>
          <a:xfrm>
            <a:off x="464700" y="526823"/>
            <a:ext cx="3602700" cy="408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 flipH="1">
            <a:off x="5885444" y="4571798"/>
            <a:ext cx="216823" cy="216819"/>
            <a:chOff x="-223479" y="-1094052"/>
            <a:chExt cx="216823" cy="216819"/>
          </a:xfrm>
        </p:grpSpPr>
        <p:sp>
          <p:nvSpPr>
            <p:cNvPr id="28" name="Google Shape;28;p3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" name="Google Shape;30;p3"/>
          <p:cNvCxnSpPr/>
          <p:nvPr/>
        </p:nvCxnSpPr>
        <p:spPr>
          <a:xfrm>
            <a:off x="4930225" y="48165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1692525" y="4816500"/>
            <a:ext cx="303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/>
          <p:cNvCxnSpPr/>
          <p:nvPr/>
        </p:nvCxnSpPr>
        <p:spPr>
          <a:xfrm>
            <a:off x="7795450" y="46802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8581775" y="-371475"/>
            <a:ext cx="905100" cy="56865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65" name="Google Shape;165;p21"/>
          <p:cNvCxnSpPr/>
          <p:nvPr/>
        </p:nvCxnSpPr>
        <p:spPr>
          <a:xfrm rot="10800000">
            <a:off x="7685138" y="61597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-12" y="48641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7" name="Google Shape;167;p21"/>
          <p:cNvGrpSpPr/>
          <p:nvPr/>
        </p:nvGrpSpPr>
        <p:grpSpPr>
          <a:xfrm>
            <a:off x="243971" y="4378898"/>
            <a:ext cx="216823" cy="216819"/>
            <a:chOff x="-223479" y="-1094052"/>
            <a:chExt cx="216823" cy="216819"/>
          </a:xfrm>
        </p:grpSpPr>
        <p:sp>
          <p:nvSpPr>
            <p:cNvPr id="168" name="Google Shape;168;p21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 flipH="1">
            <a:off x="3410100" y="4114800"/>
            <a:ext cx="5733900" cy="1028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0000" y="1237075"/>
            <a:ext cx="3642600" cy="24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75" name="Google Shape;175;p22"/>
          <p:cNvGrpSpPr/>
          <p:nvPr/>
        </p:nvGrpSpPr>
        <p:grpSpPr>
          <a:xfrm>
            <a:off x="2600935" y="4527298"/>
            <a:ext cx="216823" cy="216819"/>
            <a:chOff x="-223479" y="-1094052"/>
            <a:chExt cx="216823" cy="216819"/>
          </a:xfrm>
        </p:grpSpPr>
        <p:sp>
          <p:nvSpPr>
            <p:cNvPr id="176" name="Google Shape;176;p22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8" name="Google Shape;178;p22"/>
          <p:cNvCxnSpPr/>
          <p:nvPr/>
        </p:nvCxnSpPr>
        <p:spPr>
          <a:xfrm rot="10800000">
            <a:off x="2" y="4614750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2"/>
          <p:cNvCxnSpPr/>
          <p:nvPr/>
        </p:nvCxnSpPr>
        <p:spPr>
          <a:xfrm rot="10800000">
            <a:off x="1705052" y="4745225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8" y="2329475"/>
            <a:ext cx="48834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 flipH="1">
            <a:off x="78871" y="4368475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flipH="1">
            <a:off x="605271" y="47022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605250" y="1555600"/>
            <a:ext cx="7943100" cy="29211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2" type="title"/>
          </p:nvPr>
        </p:nvSpPr>
        <p:spPr>
          <a:xfrm>
            <a:off x="720000" y="22971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720000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3" type="title"/>
          </p:nvPr>
        </p:nvSpPr>
        <p:spPr>
          <a:xfrm>
            <a:off x="3403800" y="22971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3"/>
          <p:cNvSpPr txBox="1"/>
          <p:nvPr>
            <p:ph idx="4" type="subTitle"/>
          </p:nvPr>
        </p:nvSpPr>
        <p:spPr>
          <a:xfrm>
            <a:off x="3403804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5" type="title"/>
          </p:nvPr>
        </p:nvSpPr>
        <p:spPr>
          <a:xfrm>
            <a:off x="6087588" y="22971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3"/>
          <p:cNvSpPr txBox="1"/>
          <p:nvPr>
            <p:ph idx="6" type="subTitle"/>
          </p:nvPr>
        </p:nvSpPr>
        <p:spPr>
          <a:xfrm>
            <a:off x="6087596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3" name="Google Shape;193;p23"/>
          <p:cNvGrpSpPr/>
          <p:nvPr/>
        </p:nvGrpSpPr>
        <p:grpSpPr>
          <a:xfrm flipH="1">
            <a:off x="2887652" y="4702198"/>
            <a:ext cx="216823" cy="216819"/>
            <a:chOff x="-223479" y="-1094052"/>
            <a:chExt cx="216823" cy="216819"/>
          </a:xfrm>
        </p:grpSpPr>
        <p:sp>
          <p:nvSpPr>
            <p:cNvPr id="194" name="Google Shape;194;p23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6" name="Google Shape;196;p23"/>
          <p:cNvCxnSpPr/>
          <p:nvPr/>
        </p:nvCxnSpPr>
        <p:spPr>
          <a:xfrm>
            <a:off x="3438608" y="4789650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3639158" y="4920125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-85725" y="3293725"/>
            <a:ext cx="8991600" cy="18984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613050" y="1333550"/>
            <a:ext cx="7928400" cy="34599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4780013" y="3739965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4"/>
          <p:cNvCxnSpPr/>
          <p:nvPr/>
        </p:nvCxnSpPr>
        <p:spPr>
          <a:xfrm>
            <a:off x="5188425" y="4957338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4496483" y="49573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2" type="title"/>
          </p:nvPr>
        </p:nvSpPr>
        <p:spPr>
          <a:xfrm>
            <a:off x="966175" y="1680513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24"/>
          <p:cNvSpPr txBox="1"/>
          <p:nvPr>
            <p:ph idx="3" type="subTitle"/>
          </p:nvPr>
        </p:nvSpPr>
        <p:spPr>
          <a:xfrm>
            <a:off x="966175" y="2216513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4" type="title"/>
          </p:nvPr>
        </p:nvSpPr>
        <p:spPr>
          <a:xfrm>
            <a:off x="4780013" y="1680513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24"/>
          <p:cNvSpPr txBox="1"/>
          <p:nvPr>
            <p:ph idx="5" type="subTitle"/>
          </p:nvPr>
        </p:nvSpPr>
        <p:spPr>
          <a:xfrm>
            <a:off x="4780013" y="2216513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6" type="title"/>
          </p:nvPr>
        </p:nvSpPr>
        <p:spPr>
          <a:xfrm>
            <a:off x="966175" y="3203975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24"/>
          <p:cNvSpPr txBox="1"/>
          <p:nvPr>
            <p:ph idx="7" type="subTitle"/>
          </p:nvPr>
        </p:nvSpPr>
        <p:spPr>
          <a:xfrm>
            <a:off x="966175" y="3739975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8" type="title"/>
          </p:nvPr>
        </p:nvSpPr>
        <p:spPr>
          <a:xfrm>
            <a:off x="4780013" y="3203975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3" name="Google Shape;213;p24"/>
          <p:cNvGrpSpPr/>
          <p:nvPr/>
        </p:nvGrpSpPr>
        <p:grpSpPr>
          <a:xfrm flipH="1">
            <a:off x="6926252" y="392936"/>
            <a:ext cx="216823" cy="216819"/>
            <a:chOff x="-223479" y="-1094052"/>
            <a:chExt cx="216823" cy="216819"/>
          </a:xfrm>
        </p:grpSpPr>
        <p:sp>
          <p:nvSpPr>
            <p:cNvPr id="214" name="Google Shape;214;p24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6" name="Google Shape;216;p24"/>
          <p:cNvCxnSpPr/>
          <p:nvPr/>
        </p:nvCxnSpPr>
        <p:spPr>
          <a:xfrm>
            <a:off x="7477208" y="480388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8" y="30937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 flipH="1" rot="10800000">
            <a:off x="0" y="75"/>
            <a:ext cx="8862300" cy="3038400"/>
          </a:xfrm>
          <a:prstGeom prst="round1Rect">
            <a:avLst>
              <a:gd fmla="val 294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2" name="Google Shape;222;p25"/>
          <p:cNvSpPr txBox="1"/>
          <p:nvPr>
            <p:ph idx="2" type="title"/>
          </p:nvPr>
        </p:nvSpPr>
        <p:spPr>
          <a:xfrm>
            <a:off x="720000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25"/>
          <p:cNvSpPr txBox="1"/>
          <p:nvPr>
            <p:ph idx="1" type="subTitle"/>
          </p:nvPr>
        </p:nvSpPr>
        <p:spPr>
          <a:xfrm>
            <a:off x="720000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3" type="title"/>
          </p:nvPr>
        </p:nvSpPr>
        <p:spPr>
          <a:xfrm>
            <a:off x="3419269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25"/>
          <p:cNvSpPr txBox="1"/>
          <p:nvPr>
            <p:ph idx="4" type="subTitle"/>
          </p:nvPr>
        </p:nvSpPr>
        <p:spPr>
          <a:xfrm>
            <a:off x="3419271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idx="5" type="title"/>
          </p:nvPr>
        </p:nvSpPr>
        <p:spPr>
          <a:xfrm>
            <a:off x="720000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5"/>
          <p:cNvSpPr txBox="1"/>
          <p:nvPr>
            <p:ph idx="6" type="subTitle"/>
          </p:nvPr>
        </p:nvSpPr>
        <p:spPr>
          <a:xfrm>
            <a:off x="720000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7" type="title"/>
          </p:nvPr>
        </p:nvSpPr>
        <p:spPr>
          <a:xfrm>
            <a:off x="3419269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25"/>
          <p:cNvSpPr txBox="1"/>
          <p:nvPr>
            <p:ph idx="8" type="subTitle"/>
          </p:nvPr>
        </p:nvSpPr>
        <p:spPr>
          <a:xfrm>
            <a:off x="3419271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9" type="title"/>
          </p:nvPr>
        </p:nvSpPr>
        <p:spPr>
          <a:xfrm>
            <a:off x="6118545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5"/>
          <p:cNvSpPr txBox="1"/>
          <p:nvPr>
            <p:ph idx="13" type="subTitle"/>
          </p:nvPr>
        </p:nvSpPr>
        <p:spPr>
          <a:xfrm>
            <a:off x="6118550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5"/>
          <p:cNvSpPr txBox="1"/>
          <p:nvPr>
            <p:ph idx="14" type="title"/>
          </p:nvPr>
        </p:nvSpPr>
        <p:spPr>
          <a:xfrm>
            <a:off x="6118545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25"/>
          <p:cNvSpPr txBox="1"/>
          <p:nvPr>
            <p:ph idx="15" type="subTitle"/>
          </p:nvPr>
        </p:nvSpPr>
        <p:spPr>
          <a:xfrm>
            <a:off x="6118550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4" name="Google Shape;234;p25"/>
          <p:cNvCxnSpPr/>
          <p:nvPr/>
        </p:nvCxnSpPr>
        <p:spPr>
          <a:xfrm rot="10800000">
            <a:off x="5172000" y="380313"/>
            <a:ext cx="40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5"/>
          <p:cNvCxnSpPr/>
          <p:nvPr/>
        </p:nvCxnSpPr>
        <p:spPr>
          <a:xfrm rot="10800000">
            <a:off x="7867800" y="539988"/>
            <a:ext cx="130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5"/>
          <p:cNvCxnSpPr/>
          <p:nvPr/>
        </p:nvCxnSpPr>
        <p:spPr>
          <a:xfrm rot="10800000">
            <a:off x="-9600" y="4810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7" name="Google Shape;237;p25"/>
          <p:cNvGrpSpPr/>
          <p:nvPr/>
        </p:nvGrpSpPr>
        <p:grpSpPr>
          <a:xfrm>
            <a:off x="8758408" y="1971086"/>
            <a:ext cx="216823" cy="216819"/>
            <a:chOff x="-223479" y="-1094052"/>
            <a:chExt cx="216823" cy="216819"/>
          </a:xfrm>
        </p:grpSpPr>
        <p:sp>
          <p:nvSpPr>
            <p:cNvPr id="238" name="Google Shape;238;p25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 rot="10800000">
            <a:off x="4260600" y="0"/>
            <a:ext cx="4883400" cy="25908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0" y="2590800"/>
            <a:ext cx="4883400" cy="25527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2186450" y="182400"/>
            <a:ext cx="4770900" cy="47787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>
            <p:ph hasCustomPrompt="1" type="title"/>
          </p:nvPr>
        </p:nvSpPr>
        <p:spPr>
          <a:xfrm rot="-255">
            <a:off x="2547150" y="540151"/>
            <a:ext cx="4049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6"/>
          <p:cNvSpPr txBox="1"/>
          <p:nvPr>
            <p:ph idx="1" type="subTitle"/>
          </p:nvPr>
        </p:nvSpPr>
        <p:spPr>
          <a:xfrm>
            <a:off x="2547150" y="1331922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6"/>
          <p:cNvSpPr txBox="1"/>
          <p:nvPr>
            <p:ph hasCustomPrompt="1" idx="2" type="title"/>
          </p:nvPr>
        </p:nvSpPr>
        <p:spPr>
          <a:xfrm>
            <a:off x="2547150" y="3486276"/>
            <a:ext cx="4049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26"/>
          <p:cNvSpPr txBox="1"/>
          <p:nvPr>
            <p:ph idx="3" type="subTitle"/>
          </p:nvPr>
        </p:nvSpPr>
        <p:spPr>
          <a:xfrm>
            <a:off x="2547150" y="4278296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26"/>
          <p:cNvSpPr txBox="1"/>
          <p:nvPr>
            <p:ph hasCustomPrompt="1" idx="4" type="title"/>
          </p:nvPr>
        </p:nvSpPr>
        <p:spPr>
          <a:xfrm rot="-255">
            <a:off x="2547150" y="2010811"/>
            <a:ext cx="4049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0" name="Google Shape;250;p26"/>
          <p:cNvSpPr txBox="1"/>
          <p:nvPr>
            <p:ph idx="5" type="subTitle"/>
          </p:nvPr>
        </p:nvSpPr>
        <p:spPr>
          <a:xfrm>
            <a:off x="2547150" y="2807550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1" name="Google Shape;251;p26"/>
          <p:cNvGrpSpPr/>
          <p:nvPr/>
        </p:nvGrpSpPr>
        <p:grpSpPr>
          <a:xfrm flipH="1">
            <a:off x="368669" y="399148"/>
            <a:ext cx="216823" cy="216819"/>
            <a:chOff x="-223479" y="-1094052"/>
            <a:chExt cx="216823" cy="216819"/>
          </a:xfrm>
        </p:grpSpPr>
        <p:sp>
          <p:nvSpPr>
            <p:cNvPr id="252" name="Google Shape;252;p26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4" name="Google Shape;254;p26"/>
          <p:cNvCxnSpPr/>
          <p:nvPr/>
        </p:nvCxnSpPr>
        <p:spPr>
          <a:xfrm>
            <a:off x="7250400" y="46545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6"/>
          <p:cNvCxnSpPr/>
          <p:nvPr/>
        </p:nvCxnSpPr>
        <p:spPr>
          <a:xfrm>
            <a:off x="7051000" y="48641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0" y="2329475"/>
            <a:ext cx="3775500" cy="28140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>
            <p:ph type="ctrTitle"/>
          </p:nvPr>
        </p:nvSpPr>
        <p:spPr>
          <a:xfrm>
            <a:off x="5119500" y="631650"/>
            <a:ext cx="3304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5119350" y="1722300"/>
            <a:ext cx="33045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2" type="subTitle"/>
          </p:nvPr>
        </p:nvSpPr>
        <p:spPr>
          <a:xfrm rot="-936">
            <a:off x="5119790" y="4138200"/>
            <a:ext cx="3304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27"/>
          <p:cNvSpPr txBox="1"/>
          <p:nvPr/>
        </p:nvSpPr>
        <p:spPr>
          <a:xfrm>
            <a:off x="4839049" y="3437550"/>
            <a:ext cx="3584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3" name="Google Shape;263;p27"/>
          <p:cNvCxnSpPr/>
          <p:nvPr/>
        </p:nvCxnSpPr>
        <p:spPr>
          <a:xfrm rot="10800000">
            <a:off x="-104550" y="4603500"/>
            <a:ext cx="4809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7"/>
          <p:cNvCxnSpPr/>
          <p:nvPr/>
        </p:nvCxnSpPr>
        <p:spPr>
          <a:xfrm rot="10800000">
            <a:off x="-104625" y="4860675"/>
            <a:ext cx="142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/>
          <p:nvPr/>
        </p:nvSpPr>
        <p:spPr>
          <a:xfrm rot="10800000">
            <a:off x="4260600" y="0"/>
            <a:ext cx="4883400" cy="25908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0" y="2590800"/>
            <a:ext cx="4883400" cy="25527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8"/>
          <p:cNvGrpSpPr/>
          <p:nvPr/>
        </p:nvGrpSpPr>
        <p:grpSpPr>
          <a:xfrm flipH="1">
            <a:off x="368669" y="399148"/>
            <a:ext cx="216823" cy="216819"/>
            <a:chOff x="-223479" y="-1094052"/>
            <a:chExt cx="216823" cy="216819"/>
          </a:xfrm>
        </p:grpSpPr>
        <p:sp>
          <p:nvSpPr>
            <p:cNvPr id="270" name="Google Shape;270;p28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2" name="Google Shape;272;p28"/>
          <p:cNvCxnSpPr/>
          <p:nvPr/>
        </p:nvCxnSpPr>
        <p:spPr>
          <a:xfrm>
            <a:off x="7250400" y="46545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 flipH="1" rot="10800000">
            <a:off x="-150" y="0"/>
            <a:ext cx="7163100" cy="1485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9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" name="Google Shape;277;p29"/>
          <p:cNvGrpSpPr/>
          <p:nvPr/>
        </p:nvGrpSpPr>
        <p:grpSpPr>
          <a:xfrm>
            <a:off x="289008" y="4656823"/>
            <a:ext cx="216823" cy="216819"/>
            <a:chOff x="-223479" y="-1094052"/>
            <a:chExt cx="216823" cy="216819"/>
          </a:xfrm>
        </p:grpSpPr>
        <p:sp>
          <p:nvSpPr>
            <p:cNvPr id="278" name="Google Shape;278;p29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" name="Google Shape;280;p29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 flipH="1" rot="10800000">
            <a:off x="-150" y="150"/>
            <a:ext cx="7163100" cy="116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6819900" y="3810000"/>
            <a:ext cx="2667000" cy="15888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0000" y="1237075"/>
            <a:ext cx="6366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39" name="Google Shape;39;p4"/>
          <p:cNvCxnSpPr/>
          <p:nvPr/>
        </p:nvCxnSpPr>
        <p:spPr>
          <a:xfrm rot="10800000">
            <a:off x="6048425" y="4790163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4"/>
          <p:cNvCxnSpPr/>
          <p:nvPr/>
        </p:nvCxnSpPr>
        <p:spPr>
          <a:xfrm rot="10800000">
            <a:off x="8505925" y="34363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/>
          <p:cNvCxnSpPr/>
          <p:nvPr/>
        </p:nvCxnSpPr>
        <p:spPr>
          <a:xfrm rot="10800000">
            <a:off x="5210275" y="479016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4"/>
          <p:cNvGrpSpPr/>
          <p:nvPr/>
        </p:nvGrpSpPr>
        <p:grpSpPr>
          <a:xfrm flipH="1" rot="10800000">
            <a:off x="8505933" y="4065320"/>
            <a:ext cx="216823" cy="216819"/>
            <a:chOff x="-223479" y="-1094052"/>
            <a:chExt cx="216823" cy="216819"/>
          </a:xfrm>
        </p:grpSpPr>
        <p:sp>
          <p:nvSpPr>
            <p:cNvPr id="43" name="Google Shape;43;p4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idx="1" type="subTitle"/>
          </p:nvPr>
        </p:nvSpPr>
        <p:spPr>
          <a:xfrm rot="-580">
            <a:off x="684024" y="3196563"/>
            <a:ext cx="3557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1" name="Google Shape;291;p32"/>
          <p:cNvSpPr txBox="1"/>
          <p:nvPr>
            <p:ph type="ctrTitle"/>
          </p:nvPr>
        </p:nvSpPr>
        <p:spPr>
          <a:xfrm>
            <a:off x="720000" y="1115325"/>
            <a:ext cx="4860300" cy="19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2" name="Google Shape;292;p32"/>
          <p:cNvSpPr/>
          <p:nvPr/>
        </p:nvSpPr>
        <p:spPr>
          <a:xfrm flipH="1">
            <a:off x="5368500" y="2329475"/>
            <a:ext cx="37755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5762638" y="326625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5476875" y="359335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6019800" y="42240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8106713" y="45337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7830488" y="47784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2"/>
          <p:cNvCxnSpPr/>
          <p:nvPr/>
        </p:nvCxnSpPr>
        <p:spPr>
          <a:xfrm rot="10800000">
            <a:off x="4413075" y="4778400"/>
            <a:ext cx="303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/>
          <p:nvPr/>
        </p:nvCxnSpPr>
        <p:spPr>
          <a:xfrm rot="10800000">
            <a:off x="7190075" y="491175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3752975" y="47784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0" y="1309300"/>
            <a:ext cx="8862300" cy="3834300"/>
          </a:xfrm>
          <a:prstGeom prst="round1Rect">
            <a:avLst>
              <a:gd fmla="val 294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>
            <p:ph type="title"/>
          </p:nvPr>
        </p:nvSpPr>
        <p:spPr>
          <a:xfrm>
            <a:off x="4655450" y="2901700"/>
            <a:ext cx="3486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33"/>
          <p:cNvSpPr txBox="1"/>
          <p:nvPr>
            <p:ph hasCustomPrompt="1" idx="2" type="title"/>
          </p:nvPr>
        </p:nvSpPr>
        <p:spPr>
          <a:xfrm>
            <a:off x="5742263" y="1236250"/>
            <a:ext cx="1269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6" name="Google Shape;306;p33"/>
          <p:cNvSpPr/>
          <p:nvPr>
            <p:ph idx="3" type="pic"/>
          </p:nvPr>
        </p:nvSpPr>
        <p:spPr>
          <a:xfrm>
            <a:off x="464700" y="526823"/>
            <a:ext cx="3602700" cy="408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07" name="Google Shape;307;p33"/>
          <p:cNvGrpSpPr/>
          <p:nvPr/>
        </p:nvGrpSpPr>
        <p:grpSpPr>
          <a:xfrm flipH="1">
            <a:off x="5885444" y="4571798"/>
            <a:ext cx="216823" cy="216819"/>
            <a:chOff x="-223479" y="-1094052"/>
            <a:chExt cx="216823" cy="216819"/>
          </a:xfrm>
        </p:grpSpPr>
        <p:sp>
          <p:nvSpPr>
            <p:cNvPr id="308" name="Google Shape;308;p33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0" name="Google Shape;310;p33"/>
          <p:cNvCxnSpPr/>
          <p:nvPr/>
        </p:nvCxnSpPr>
        <p:spPr>
          <a:xfrm>
            <a:off x="4930225" y="48165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3"/>
          <p:cNvCxnSpPr/>
          <p:nvPr/>
        </p:nvCxnSpPr>
        <p:spPr>
          <a:xfrm>
            <a:off x="1692525" y="4816500"/>
            <a:ext cx="303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3"/>
          <p:cNvCxnSpPr/>
          <p:nvPr/>
        </p:nvCxnSpPr>
        <p:spPr>
          <a:xfrm>
            <a:off x="7795450" y="46802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 flipH="1" rot="10800000">
            <a:off x="-150" y="150"/>
            <a:ext cx="7163100" cy="116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6819900" y="3810000"/>
            <a:ext cx="2667000" cy="15888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720000" y="1237075"/>
            <a:ext cx="6366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319" name="Google Shape;319;p34"/>
          <p:cNvCxnSpPr/>
          <p:nvPr/>
        </p:nvCxnSpPr>
        <p:spPr>
          <a:xfrm rot="10800000">
            <a:off x="6048425" y="4790163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 rot="10800000">
            <a:off x="8505925" y="34363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 rot="10800000">
            <a:off x="5210275" y="479016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2" name="Google Shape;322;p34"/>
          <p:cNvGrpSpPr/>
          <p:nvPr/>
        </p:nvGrpSpPr>
        <p:grpSpPr>
          <a:xfrm flipH="1" rot="10800000">
            <a:off x="8505933" y="4065320"/>
            <a:ext cx="216823" cy="216819"/>
            <a:chOff x="-223479" y="-1094052"/>
            <a:chExt cx="216823" cy="216819"/>
          </a:xfrm>
        </p:grpSpPr>
        <p:sp>
          <p:nvSpPr>
            <p:cNvPr id="323" name="Google Shape;323;p34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/>
          <p:nvPr/>
        </p:nvSpPr>
        <p:spPr>
          <a:xfrm flipH="1">
            <a:off x="0" y="2209800"/>
            <a:ext cx="9144000" cy="29337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923650" y="1374600"/>
            <a:ext cx="7296900" cy="32289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idx="1" type="subTitle"/>
          </p:nvPr>
        </p:nvSpPr>
        <p:spPr>
          <a:xfrm>
            <a:off x="1995538" y="2349750"/>
            <a:ext cx="2268900" cy="18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2" type="subTitle"/>
          </p:nvPr>
        </p:nvSpPr>
        <p:spPr>
          <a:xfrm>
            <a:off x="5360148" y="2345550"/>
            <a:ext cx="22728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3" type="title"/>
          </p:nvPr>
        </p:nvSpPr>
        <p:spPr>
          <a:xfrm>
            <a:off x="1995663" y="1822050"/>
            <a:ext cx="2267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3" name="Google Shape;333;p35"/>
          <p:cNvSpPr txBox="1"/>
          <p:nvPr>
            <p:ph idx="4" type="title"/>
          </p:nvPr>
        </p:nvSpPr>
        <p:spPr>
          <a:xfrm>
            <a:off x="5360298" y="1822050"/>
            <a:ext cx="2267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34" name="Google Shape;334;p35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5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6" name="Google Shape;336;p35"/>
          <p:cNvGrpSpPr/>
          <p:nvPr/>
        </p:nvGrpSpPr>
        <p:grpSpPr>
          <a:xfrm>
            <a:off x="384258" y="4656823"/>
            <a:ext cx="216823" cy="216819"/>
            <a:chOff x="-223479" y="-1094052"/>
            <a:chExt cx="216823" cy="216819"/>
          </a:xfrm>
        </p:grpSpPr>
        <p:sp>
          <p:nvSpPr>
            <p:cNvPr id="337" name="Google Shape;337;p35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/>
          <p:nvPr/>
        </p:nvSpPr>
        <p:spPr>
          <a:xfrm flipH="1" rot="10800000">
            <a:off x="-150" y="150"/>
            <a:ext cx="7163100" cy="116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43" name="Google Shape;343;p36"/>
          <p:cNvCxnSpPr/>
          <p:nvPr/>
        </p:nvCxnSpPr>
        <p:spPr>
          <a:xfrm rot="10800000">
            <a:off x="-150" y="4642125"/>
            <a:ext cx="249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6"/>
          <p:cNvCxnSpPr/>
          <p:nvPr/>
        </p:nvCxnSpPr>
        <p:spPr>
          <a:xfrm rot="10800000">
            <a:off x="5172000" y="380313"/>
            <a:ext cx="40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6"/>
          <p:cNvCxnSpPr/>
          <p:nvPr/>
        </p:nvCxnSpPr>
        <p:spPr>
          <a:xfrm rot="10800000">
            <a:off x="7867800" y="539988"/>
            <a:ext cx="130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6"/>
          <p:cNvCxnSpPr/>
          <p:nvPr/>
        </p:nvCxnSpPr>
        <p:spPr>
          <a:xfrm rot="10800000">
            <a:off x="1550700" y="486795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>
            <p:ph type="title"/>
          </p:nvPr>
        </p:nvSpPr>
        <p:spPr>
          <a:xfrm>
            <a:off x="720000" y="1016850"/>
            <a:ext cx="4194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50" name="Google Shape;350;p37"/>
          <p:cNvSpPr txBox="1"/>
          <p:nvPr>
            <p:ph idx="1" type="subTitle"/>
          </p:nvPr>
        </p:nvSpPr>
        <p:spPr>
          <a:xfrm rot="-246">
            <a:off x="720000" y="1907101"/>
            <a:ext cx="41949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51" name="Google Shape;351;p3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>
            <p:ph idx="2" type="pic"/>
          </p:nvPr>
        </p:nvSpPr>
        <p:spPr>
          <a:xfrm flipH="1">
            <a:off x="5629200" y="540000"/>
            <a:ext cx="3514800" cy="460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9" name="Google Shape;359;p39"/>
          <p:cNvSpPr txBox="1"/>
          <p:nvPr>
            <p:ph idx="1" type="subTitle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>
            <p:ph type="title"/>
          </p:nvPr>
        </p:nvSpPr>
        <p:spPr>
          <a:xfrm>
            <a:off x="720000" y="4000500"/>
            <a:ext cx="7704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/>
          <p:nvPr/>
        </p:nvSpPr>
        <p:spPr>
          <a:xfrm>
            <a:off x="342900" y="2476850"/>
            <a:ext cx="8458200" cy="2685600"/>
          </a:xfrm>
          <a:prstGeom prst="round2SameRect">
            <a:avLst>
              <a:gd fmla="val 47245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>
            <p:ph hasCustomPrompt="1" type="title"/>
          </p:nvPr>
        </p:nvSpPr>
        <p:spPr>
          <a:xfrm rot="350">
            <a:off x="1625225" y="2737438"/>
            <a:ext cx="58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67" name="Google Shape;367;p41"/>
          <p:cNvSpPr txBox="1"/>
          <p:nvPr>
            <p:ph idx="1" type="subTitle"/>
          </p:nvPr>
        </p:nvSpPr>
        <p:spPr>
          <a:xfrm>
            <a:off x="2437363" y="4099050"/>
            <a:ext cx="37956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flipH="1">
            <a:off x="0" y="2209800"/>
            <a:ext cx="9144000" cy="29337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923650" y="1374600"/>
            <a:ext cx="7296900" cy="32289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1995538" y="2349750"/>
            <a:ext cx="2268900" cy="18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5360148" y="2345550"/>
            <a:ext cx="22728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title"/>
          </p:nvPr>
        </p:nvSpPr>
        <p:spPr>
          <a:xfrm>
            <a:off x="1995663" y="1822050"/>
            <a:ext cx="2267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4" type="title"/>
          </p:nvPr>
        </p:nvSpPr>
        <p:spPr>
          <a:xfrm>
            <a:off x="5360298" y="1822050"/>
            <a:ext cx="2267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54" name="Google Shape;54;p5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5"/>
          <p:cNvGrpSpPr/>
          <p:nvPr/>
        </p:nvGrpSpPr>
        <p:grpSpPr>
          <a:xfrm>
            <a:off x="384258" y="4656823"/>
            <a:ext cx="216823" cy="216819"/>
            <a:chOff x="-223479" y="-1094052"/>
            <a:chExt cx="216823" cy="216819"/>
          </a:xfrm>
        </p:grpSpPr>
        <p:sp>
          <p:nvSpPr>
            <p:cNvPr id="57" name="Google Shape;57;p5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/>
          <p:nvPr/>
        </p:nvSpPr>
        <p:spPr>
          <a:xfrm flipH="1">
            <a:off x="1563300" y="1747850"/>
            <a:ext cx="7580700" cy="33957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>
            <p:ph type="title"/>
          </p:nvPr>
        </p:nvSpPr>
        <p:spPr>
          <a:xfrm>
            <a:off x="952893" y="15250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3" name="Google Shape;373;p43"/>
          <p:cNvSpPr txBox="1"/>
          <p:nvPr>
            <p:ph hasCustomPrompt="1" idx="2" type="title"/>
          </p:nvPr>
        </p:nvSpPr>
        <p:spPr>
          <a:xfrm rot="2687">
            <a:off x="4960739" y="2580692"/>
            <a:ext cx="767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4" name="Google Shape;374;p43"/>
          <p:cNvSpPr txBox="1"/>
          <p:nvPr>
            <p:ph hasCustomPrompt="1" idx="3" type="title"/>
          </p:nvPr>
        </p:nvSpPr>
        <p:spPr>
          <a:xfrm>
            <a:off x="4960451" y="3667147"/>
            <a:ext cx="767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5" name="Google Shape;375;p43"/>
          <p:cNvSpPr txBox="1"/>
          <p:nvPr>
            <p:ph hasCustomPrompt="1" idx="4" type="title"/>
          </p:nvPr>
        </p:nvSpPr>
        <p:spPr>
          <a:xfrm>
            <a:off x="3420213" y="2581292"/>
            <a:ext cx="765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43"/>
          <p:cNvSpPr txBox="1"/>
          <p:nvPr>
            <p:ph idx="5" type="title"/>
          </p:nvPr>
        </p:nvSpPr>
        <p:spPr>
          <a:xfrm>
            <a:off x="948393" y="2614150"/>
            <a:ext cx="234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7" name="Google Shape;377;p43"/>
          <p:cNvSpPr txBox="1"/>
          <p:nvPr>
            <p:ph idx="6" type="title"/>
          </p:nvPr>
        </p:nvSpPr>
        <p:spPr>
          <a:xfrm>
            <a:off x="952893" y="370329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8" name="Google Shape;378;p43"/>
          <p:cNvSpPr txBox="1"/>
          <p:nvPr>
            <p:ph idx="7" type="title"/>
          </p:nvPr>
        </p:nvSpPr>
        <p:spPr>
          <a:xfrm>
            <a:off x="5859218" y="370329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9" name="Google Shape;379;p43"/>
          <p:cNvSpPr txBox="1"/>
          <p:nvPr>
            <p:ph idx="8" type="title"/>
          </p:nvPr>
        </p:nvSpPr>
        <p:spPr>
          <a:xfrm>
            <a:off x="5859218" y="261415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43"/>
          <p:cNvSpPr txBox="1"/>
          <p:nvPr>
            <p:ph idx="9" type="title"/>
          </p:nvPr>
        </p:nvSpPr>
        <p:spPr>
          <a:xfrm>
            <a:off x="5859218" y="15250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1" name="Google Shape;381;p43"/>
          <p:cNvSpPr txBox="1"/>
          <p:nvPr>
            <p:ph hasCustomPrompt="1" idx="13" type="title"/>
          </p:nvPr>
        </p:nvSpPr>
        <p:spPr>
          <a:xfrm rot="2687">
            <a:off x="4960675" y="1492300"/>
            <a:ext cx="767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2" name="Google Shape;382;p43"/>
          <p:cNvSpPr txBox="1"/>
          <p:nvPr>
            <p:ph hasCustomPrompt="1" idx="14" type="title"/>
          </p:nvPr>
        </p:nvSpPr>
        <p:spPr>
          <a:xfrm rot="1348">
            <a:off x="3420063" y="1492150"/>
            <a:ext cx="7650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3" name="Google Shape;383;p43"/>
          <p:cNvSpPr txBox="1"/>
          <p:nvPr>
            <p:ph hasCustomPrompt="1" idx="15" type="title"/>
          </p:nvPr>
        </p:nvSpPr>
        <p:spPr>
          <a:xfrm rot="1348">
            <a:off x="3420063" y="3666997"/>
            <a:ext cx="7653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4" name="Google Shape;384;p43"/>
          <p:cNvSpPr txBox="1"/>
          <p:nvPr>
            <p:ph idx="16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85" name="Google Shape;385;p43"/>
          <p:cNvCxnSpPr/>
          <p:nvPr/>
        </p:nvCxnSpPr>
        <p:spPr>
          <a:xfrm rot="10800000">
            <a:off x="8199150" y="5400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6" name="Google Shape;386;p43"/>
          <p:cNvGrpSpPr/>
          <p:nvPr/>
        </p:nvGrpSpPr>
        <p:grpSpPr>
          <a:xfrm>
            <a:off x="7658595" y="431525"/>
            <a:ext cx="216956" cy="216952"/>
            <a:chOff x="1614232" y="-877237"/>
            <a:chExt cx="216956" cy="216952"/>
          </a:xfrm>
        </p:grpSpPr>
        <p:sp>
          <p:nvSpPr>
            <p:cNvPr id="387" name="Google Shape;387;p43"/>
            <p:cNvSpPr/>
            <p:nvPr/>
          </p:nvSpPr>
          <p:spPr>
            <a:xfrm>
              <a:off x="1614232" y="-781095"/>
              <a:ext cx="216956" cy="24802"/>
            </a:xfrm>
            <a:custGeom>
              <a:rect b="b" l="l" r="r" t="t"/>
              <a:pathLst>
                <a:path extrusionOk="0" h="186" w="1627">
                  <a:moveTo>
                    <a:pt x="1" y="0"/>
                  </a:moveTo>
                  <a:lnTo>
                    <a:pt x="1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1709975" y="-877237"/>
              <a:ext cx="25069" cy="216952"/>
            </a:xfrm>
            <a:custGeom>
              <a:rect b="b" l="l" r="r" t="t"/>
              <a:pathLst>
                <a:path extrusionOk="0" h="1627" w="188">
                  <a:moveTo>
                    <a:pt x="1" y="1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9" name="Google Shape;389;p43"/>
          <p:cNvCxnSpPr/>
          <p:nvPr/>
        </p:nvCxnSpPr>
        <p:spPr>
          <a:xfrm rot="10800000">
            <a:off x="2432375" y="49608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3"/>
          <p:cNvCxnSpPr/>
          <p:nvPr/>
        </p:nvCxnSpPr>
        <p:spPr>
          <a:xfrm rot="10800000">
            <a:off x="0" y="460350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4" name="Google Shape;394;p44"/>
          <p:cNvSpPr/>
          <p:nvPr/>
        </p:nvSpPr>
        <p:spPr>
          <a:xfrm>
            <a:off x="7682300" y="-371475"/>
            <a:ext cx="1804500" cy="14757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/>
          <p:nvPr/>
        </p:nvSpPr>
        <p:spPr>
          <a:xfrm>
            <a:off x="7682300" y="-371475"/>
            <a:ext cx="1804500" cy="1475700"/>
          </a:xfrm>
          <a:prstGeom prst="roundRect">
            <a:avLst>
              <a:gd fmla="val 119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99" name="Google Shape;399;p45"/>
          <p:cNvCxnSpPr/>
          <p:nvPr/>
        </p:nvCxnSpPr>
        <p:spPr>
          <a:xfrm>
            <a:off x="8683200" y="1653813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5"/>
          <p:cNvCxnSpPr/>
          <p:nvPr/>
        </p:nvCxnSpPr>
        <p:spPr>
          <a:xfrm>
            <a:off x="0" y="4905613"/>
            <a:ext cx="119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/>
        </p:nvSpPr>
        <p:spPr>
          <a:xfrm>
            <a:off x="-85725" y="3293725"/>
            <a:ext cx="8991600" cy="18984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405" name="Google Shape;405;p46"/>
          <p:cNvCxnSpPr/>
          <p:nvPr/>
        </p:nvCxnSpPr>
        <p:spPr>
          <a:xfrm>
            <a:off x="8683200" y="56157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6" name="Google Shape;406;p46"/>
          <p:cNvGrpSpPr/>
          <p:nvPr/>
        </p:nvGrpSpPr>
        <p:grpSpPr>
          <a:xfrm flipH="1">
            <a:off x="8315594" y="463798"/>
            <a:ext cx="216823" cy="216819"/>
            <a:chOff x="-223479" y="-1094052"/>
            <a:chExt cx="216823" cy="216819"/>
          </a:xfrm>
        </p:grpSpPr>
        <p:sp>
          <p:nvSpPr>
            <p:cNvPr id="407" name="Google Shape;407;p46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/>
          <p:nvPr/>
        </p:nvSpPr>
        <p:spPr>
          <a:xfrm rot="10800000">
            <a:off x="6232613" y="-28050"/>
            <a:ext cx="2957700" cy="34443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7"/>
          <p:cNvSpPr/>
          <p:nvPr/>
        </p:nvSpPr>
        <p:spPr>
          <a:xfrm>
            <a:off x="-39412" y="1747850"/>
            <a:ext cx="2957700" cy="34443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414" name="Google Shape;414;p47"/>
          <p:cNvCxnSpPr/>
          <p:nvPr/>
        </p:nvCxnSpPr>
        <p:spPr>
          <a:xfrm>
            <a:off x="8256250" y="545013"/>
            <a:ext cx="1078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/>
          <p:nvPr/>
        </p:nvSpPr>
        <p:spPr>
          <a:xfrm>
            <a:off x="7972425" y="-371475"/>
            <a:ext cx="1514400" cy="5686500"/>
          </a:xfrm>
          <a:prstGeom prst="roundRect">
            <a:avLst>
              <a:gd fmla="val 1191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19" name="Google Shape;419;p48"/>
          <p:cNvGrpSpPr/>
          <p:nvPr/>
        </p:nvGrpSpPr>
        <p:grpSpPr>
          <a:xfrm flipH="1">
            <a:off x="337469" y="4603498"/>
            <a:ext cx="216823" cy="216819"/>
            <a:chOff x="-223479" y="-1094052"/>
            <a:chExt cx="216823" cy="216819"/>
          </a:xfrm>
        </p:grpSpPr>
        <p:sp>
          <p:nvSpPr>
            <p:cNvPr id="420" name="Google Shape;420;p48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/>
          <p:nvPr/>
        </p:nvSpPr>
        <p:spPr>
          <a:xfrm>
            <a:off x="0" y="2329475"/>
            <a:ext cx="45720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 flipH="1">
            <a:off x="78871" y="4368475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 flipH="1">
            <a:off x="605271" y="47022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28" name="Google Shape;428;p49"/>
          <p:cNvGrpSpPr/>
          <p:nvPr/>
        </p:nvGrpSpPr>
        <p:grpSpPr>
          <a:xfrm>
            <a:off x="8603335" y="477623"/>
            <a:ext cx="216823" cy="216819"/>
            <a:chOff x="-223479" y="-1094052"/>
            <a:chExt cx="216823" cy="216819"/>
          </a:xfrm>
        </p:grpSpPr>
        <p:sp>
          <p:nvSpPr>
            <p:cNvPr id="429" name="Google Shape;429;p49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9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1" name="Google Shape;431;p49"/>
          <p:cNvCxnSpPr/>
          <p:nvPr/>
        </p:nvCxnSpPr>
        <p:spPr>
          <a:xfrm rot="10800000">
            <a:off x="6002402" y="565075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 flipH="1" rot="10800000">
            <a:off x="-150" y="0"/>
            <a:ext cx="7163100" cy="1485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436" name="Google Shape;436;p50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7" name="Google Shape;437;p50"/>
          <p:cNvGrpSpPr/>
          <p:nvPr/>
        </p:nvGrpSpPr>
        <p:grpSpPr>
          <a:xfrm>
            <a:off x="289008" y="4656823"/>
            <a:ext cx="216823" cy="216819"/>
            <a:chOff x="-223479" y="-1094052"/>
            <a:chExt cx="216823" cy="216819"/>
          </a:xfrm>
        </p:grpSpPr>
        <p:sp>
          <p:nvSpPr>
            <p:cNvPr id="438" name="Google Shape;438;p50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0" name="Google Shape;440;p50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/>
          <p:nvPr/>
        </p:nvSpPr>
        <p:spPr>
          <a:xfrm>
            <a:off x="8581775" y="-371475"/>
            <a:ext cx="905100" cy="5686500"/>
          </a:xfrm>
          <a:prstGeom prst="roundRect">
            <a:avLst>
              <a:gd fmla="val 1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5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445" name="Google Shape;445;p51"/>
          <p:cNvCxnSpPr/>
          <p:nvPr/>
        </p:nvCxnSpPr>
        <p:spPr>
          <a:xfrm rot="10800000">
            <a:off x="7685138" y="61597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1"/>
          <p:cNvCxnSpPr/>
          <p:nvPr/>
        </p:nvCxnSpPr>
        <p:spPr>
          <a:xfrm rot="10800000">
            <a:off x="-12" y="48641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7" name="Google Shape;447;p51"/>
          <p:cNvGrpSpPr/>
          <p:nvPr/>
        </p:nvGrpSpPr>
        <p:grpSpPr>
          <a:xfrm>
            <a:off x="243971" y="4378898"/>
            <a:ext cx="216823" cy="216819"/>
            <a:chOff x="-223479" y="-1094052"/>
            <a:chExt cx="216823" cy="216819"/>
          </a:xfrm>
        </p:grpSpPr>
        <p:sp>
          <p:nvSpPr>
            <p:cNvPr id="448" name="Google Shape;448;p51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 flipH="1" rot="10800000">
            <a:off x="-150" y="150"/>
            <a:ext cx="7163100" cy="1161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63" name="Google Shape;63;p6"/>
          <p:cNvCxnSpPr/>
          <p:nvPr/>
        </p:nvCxnSpPr>
        <p:spPr>
          <a:xfrm rot="10800000">
            <a:off x="-150" y="4642125"/>
            <a:ext cx="249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6"/>
          <p:cNvCxnSpPr/>
          <p:nvPr/>
        </p:nvCxnSpPr>
        <p:spPr>
          <a:xfrm rot="10800000">
            <a:off x="5172000" y="380313"/>
            <a:ext cx="40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6"/>
          <p:cNvCxnSpPr/>
          <p:nvPr/>
        </p:nvCxnSpPr>
        <p:spPr>
          <a:xfrm rot="10800000">
            <a:off x="7867800" y="539988"/>
            <a:ext cx="130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6"/>
          <p:cNvCxnSpPr/>
          <p:nvPr/>
        </p:nvCxnSpPr>
        <p:spPr>
          <a:xfrm rot="10800000">
            <a:off x="1550700" y="4867950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/>
          <p:nvPr/>
        </p:nvSpPr>
        <p:spPr>
          <a:xfrm flipH="1">
            <a:off x="3410100" y="4114800"/>
            <a:ext cx="5733900" cy="10287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4" name="Google Shape;454;p52"/>
          <p:cNvSpPr txBox="1"/>
          <p:nvPr>
            <p:ph idx="1" type="body"/>
          </p:nvPr>
        </p:nvSpPr>
        <p:spPr>
          <a:xfrm>
            <a:off x="720000" y="1237075"/>
            <a:ext cx="3642600" cy="24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5" name="Google Shape;455;p52"/>
          <p:cNvGrpSpPr/>
          <p:nvPr/>
        </p:nvGrpSpPr>
        <p:grpSpPr>
          <a:xfrm>
            <a:off x="2600935" y="4527298"/>
            <a:ext cx="216823" cy="216819"/>
            <a:chOff x="-223479" y="-1094052"/>
            <a:chExt cx="216823" cy="216819"/>
          </a:xfrm>
        </p:grpSpPr>
        <p:sp>
          <p:nvSpPr>
            <p:cNvPr id="456" name="Google Shape;456;p52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8" name="Google Shape;458;p52"/>
          <p:cNvCxnSpPr/>
          <p:nvPr/>
        </p:nvCxnSpPr>
        <p:spPr>
          <a:xfrm rot="10800000">
            <a:off x="2" y="4614750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 rot="10800000">
            <a:off x="1705052" y="4745225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/>
          <p:nvPr/>
        </p:nvSpPr>
        <p:spPr>
          <a:xfrm>
            <a:off x="8" y="2329475"/>
            <a:ext cx="4883400" cy="28140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 flipH="1">
            <a:off x="78871" y="4368475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/>
          <p:nvPr/>
        </p:nvSpPr>
        <p:spPr>
          <a:xfrm flipH="1">
            <a:off x="605271" y="4702200"/>
            <a:ext cx="910800" cy="174900"/>
          </a:xfrm>
          <a:prstGeom prst="roundRect">
            <a:avLst>
              <a:gd fmla="val 50000" name="adj"/>
            </a:avLst>
          </a:prstGeom>
          <a:solidFill>
            <a:srgbClr val="BD7B36">
              <a:alpha val="14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3"/>
          <p:cNvSpPr/>
          <p:nvPr/>
        </p:nvSpPr>
        <p:spPr>
          <a:xfrm>
            <a:off x="605250" y="1555600"/>
            <a:ext cx="7943100" cy="29211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5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67" name="Google Shape;467;p53"/>
          <p:cNvSpPr txBox="1"/>
          <p:nvPr>
            <p:ph idx="2" type="title"/>
          </p:nvPr>
        </p:nvSpPr>
        <p:spPr>
          <a:xfrm>
            <a:off x="720000" y="22971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8" name="Google Shape;468;p53"/>
          <p:cNvSpPr txBox="1"/>
          <p:nvPr>
            <p:ph idx="1" type="subTitle"/>
          </p:nvPr>
        </p:nvSpPr>
        <p:spPr>
          <a:xfrm>
            <a:off x="720000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idx="3" type="title"/>
          </p:nvPr>
        </p:nvSpPr>
        <p:spPr>
          <a:xfrm>
            <a:off x="3403800" y="22971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53"/>
          <p:cNvSpPr txBox="1"/>
          <p:nvPr>
            <p:ph idx="4" type="subTitle"/>
          </p:nvPr>
        </p:nvSpPr>
        <p:spPr>
          <a:xfrm>
            <a:off x="3403804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3"/>
          <p:cNvSpPr txBox="1"/>
          <p:nvPr>
            <p:ph idx="5" type="title"/>
          </p:nvPr>
        </p:nvSpPr>
        <p:spPr>
          <a:xfrm>
            <a:off x="6087588" y="22971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2" name="Google Shape;472;p53"/>
          <p:cNvSpPr txBox="1"/>
          <p:nvPr>
            <p:ph idx="6" type="subTitle"/>
          </p:nvPr>
        </p:nvSpPr>
        <p:spPr>
          <a:xfrm>
            <a:off x="6087596" y="2824812"/>
            <a:ext cx="23364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73" name="Google Shape;473;p53"/>
          <p:cNvGrpSpPr/>
          <p:nvPr/>
        </p:nvGrpSpPr>
        <p:grpSpPr>
          <a:xfrm flipH="1">
            <a:off x="2887652" y="4702198"/>
            <a:ext cx="216823" cy="216819"/>
            <a:chOff x="-223479" y="-1094052"/>
            <a:chExt cx="216823" cy="216819"/>
          </a:xfrm>
        </p:grpSpPr>
        <p:sp>
          <p:nvSpPr>
            <p:cNvPr id="474" name="Google Shape;474;p53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6" name="Google Shape;476;p53"/>
          <p:cNvCxnSpPr/>
          <p:nvPr/>
        </p:nvCxnSpPr>
        <p:spPr>
          <a:xfrm>
            <a:off x="3438608" y="4789650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53"/>
          <p:cNvCxnSpPr/>
          <p:nvPr/>
        </p:nvCxnSpPr>
        <p:spPr>
          <a:xfrm>
            <a:off x="3639158" y="4920125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/>
          <p:nvPr/>
        </p:nvSpPr>
        <p:spPr>
          <a:xfrm>
            <a:off x="-85725" y="3293725"/>
            <a:ext cx="8991600" cy="1898400"/>
          </a:xfrm>
          <a:prstGeom prst="round1Rect">
            <a:avLst>
              <a:gd fmla="val 3067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/>
          <p:nvPr/>
        </p:nvSpPr>
        <p:spPr>
          <a:xfrm>
            <a:off x="613050" y="1333550"/>
            <a:ext cx="7928400" cy="34599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5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4"/>
          <p:cNvSpPr txBox="1"/>
          <p:nvPr>
            <p:ph idx="1" type="subTitle"/>
          </p:nvPr>
        </p:nvSpPr>
        <p:spPr>
          <a:xfrm>
            <a:off x="4780013" y="3739965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3" name="Google Shape;483;p54"/>
          <p:cNvCxnSpPr/>
          <p:nvPr/>
        </p:nvCxnSpPr>
        <p:spPr>
          <a:xfrm>
            <a:off x="5188425" y="4957338"/>
            <a:ext cx="10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4"/>
          <p:cNvCxnSpPr/>
          <p:nvPr/>
        </p:nvCxnSpPr>
        <p:spPr>
          <a:xfrm>
            <a:off x="4496483" y="49573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86" name="Google Shape;486;p54"/>
          <p:cNvSpPr txBox="1"/>
          <p:nvPr>
            <p:ph idx="2" type="title"/>
          </p:nvPr>
        </p:nvSpPr>
        <p:spPr>
          <a:xfrm>
            <a:off x="966175" y="1680513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7" name="Google Shape;487;p54"/>
          <p:cNvSpPr txBox="1"/>
          <p:nvPr>
            <p:ph idx="3" type="subTitle"/>
          </p:nvPr>
        </p:nvSpPr>
        <p:spPr>
          <a:xfrm>
            <a:off x="966175" y="2216513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54"/>
          <p:cNvSpPr txBox="1"/>
          <p:nvPr>
            <p:ph idx="4" type="title"/>
          </p:nvPr>
        </p:nvSpPr>
        <p:spPr>
          <a:xfrm>
            <a:off x="4780013" y="1680513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9" name="Google Shape;489;p54"/>
          <p:cNvSpPr txBox="1"/>
          <p:nvPr>
            <p:ph idx="5" type="subTitle"/>
          </p:nvPr>
        </p:nvSpPr>
        <p:spPr>
          <a:xfrm>
            <a:off x="4780013" y="2216513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54"/>
          <p:cNvSpPr txBox="1"/>
          <p:nvPr>
            <p:ph idx="6" type="title"/>
          </p:nvPr>
        </p:nvSpPr>
        <p:spPr>
          <a:xfrm>
            <a:off x="966175" y="3203975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1" name="Google Shape;491;p54"/>
          <p:cNvSpPr txBox="1"/>
          <p:nvPr>
            <p:ph idx="7" type="subTitle"/>
          </p:nvPr>
        </p:nvSpPr>
        <p:spPr>
          <a:xfrm>
            <a:off x="966175" y="3739975"/>
            <a:ext cx="3408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8" type="title"/>
          </p:nvPr>
        </p:nvSpPr>
        <p:spPr>
          <a:xfrm>
            <a:off x="4780013" y="3203975"/>
            <a:ext cx="3408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93" name="Google Shape;493;p54"/>
          <p:cNvGrpSpPr/>
          <p:nvPr/>
        </p:nvGrpSpPr>
        <p:grpSpPr>
          <a:xfrm flipH="1">
            <a:off x="6926252" y="392936"/>
            <a:ext cx="216823" cy="216819"/>
            <a:chOff x="-223479" y="-1094052"/>
            <a:chExt cx="216823" cy="216819"/>
          </a:xfrm>
        </p:grpSpPr>
        <p:sp>
          <p:nvSpPr>
            <p:cNvPr id="494" name="Google Shape;494;p54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6" name="Google Shape;496;p54"/>
          <p:cNvCxnSpPr/>
          <p:nvPr/>
        </p:nvCxnSpPr>
        <p:spPr>
          <a:xfrm>
            <a:off x="7477208" y="480388"/>
            <a:ext cx="226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54"/>
          <p:cNvCxnSpPr/>
          <p:nvPr/>
        </p:nvCxnSpPr>
        <p:spPr>
          <a:xfrm>
            <a:off x="8" y="30937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/>
          <p:nvPr/>
        </p:nvSpPr>
        <p:spPr>
          <a:xfrm flipH="1" rot="10800000">
            <a:off x="0" y="75"/>
            <a:ext cx="8862300" cy="3038400"/>
          </a:xfrm>
          <a:prstGeom prst="round1Rect">
            <a:avLst>
              <a:gd fmla="val 2943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02" name="Google Shape;502;p55"/>
          <p:cNvSpPr txBox="1"/>
          <p:nvPr>
            <p:ph idx="2" type="title"/>
          </p:nvPr>
        </p:nvSpPr>
        <p:spPr>
          <a:xfrm>
            <a:off x="720000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3" name="Google Shape;503;p55"/>
          <p:cNvSpPr txBox="1"/>
          <p:nvPr>
            <p:ph idx="1" type="subTitle"/>
          </p:nvPr>
        </p:nvSpPr>
        <p:spPr>
          <a:xfrm>
            <a:off x="720000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55"/>
          <p:cNvSpPr txBox="1"/>
          <p:nvPr>
            <p:ph idx="3" type="title"/>
          </p:nvPr>
        </p:nvSpPr>
        <p:spPr>
          <a:xfrm>
            <a:off x="3419269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5" name="Google Shape;505;p55"/>
          <p:cNvSpPr txBox="1"/>
          <p:nvPr>
            <p:ph idx="4" type="subTitle"/>
          </p:nvPr>
        </p:nvSpPr>
        <p:spPr>
          <a:xfrm>
            <a:off x="3419271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55"/>
          <p:cNvSpPr txBox="1"/>
          <p:nvPr>
            <p:ph idx="5" type="title"/>
          </p:nvPr>
        </p:nvSpPr>
        <p:spPr>
          <a:xfrm>
            <a:off x="720000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55"/>
          <p:cNvSpPr txBox="1"/>
          <p:nvPr>
            <p:ph idx="6" type="subTitle"/>
          </p:nvPr>
        </p:nvSpPr>
        <p:spPr>
          <a:xfrm>
            <a:off x="720000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55"/>
          <p:cNvSpPr txBox="1"/>
          <p:nvPr>
            <p:ph idx="7" type="title"/>
          </p:nvPr>
        </p:nvSpPr>
        <p:spPr>
          <a:xfrm>
            <a:off x="3419269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" name="Google Shape;509;p55"/>
          <p:cNvSpPr txBox="1"/>
          <p:nvPr>
            <p:ph idx="8" type="subTitle"/>
          </p:nvPr>
        </p:nvSpPr>
        <p:spPr>
          <a:xfrm>
            <a:off x="3419271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55"/>
          <p:cNvSpPr txBox="1"/>
          <p:nvPr>
            <p:ph idx="9" type="title"/>
          </p:nvPr>
        </p:nvSpPr>
        <p:spPr>
          <a:xfrm>
            <a:off x="6118545" y="131720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1" name="Google Shape;511;p55"/>
          <p:cNvSpPr txBox="1"/>
          <p:nvPr>
            <p:ph idx="13" type="subTitle"/>
          </p:nvPr>
        </p:nvSpPr>
        <p:spPr>
          <a:xfrm>
            <a:off x="6118550" y="1853200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14" type="title"/>
          </p:nvPr>
        </p:nvSpPr>
        <p:spPr>
          <a:xfrm>
            <a:off x="6118545" y="3084625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3" name="Google Shape;513;p55"/>
          <p:cNvSpPr txBox="1"/>
          <p:nvPr>
            <p:ph idx="15" type="subTitle"/>
          </p:nvPr>
        </p:nvSpPr>
        <p:spPr>
          <a:xfrm>
            <a:off x="6118550" y="3620625"/>
            <a:ext cx="23055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14" name="Google Shape;514;p55"/>
          <p:cNvCxnSpPr/>
          <p:nvPr/>
        </p:nvCxnSpPr>
        <p:spPr>
          <a:xfrm rot="10800000">
            <a:off x="5172000" y="380313"/>
            <a:ext cx="4002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5"/>
          <p:cNvCxnSpPr/>
          <p:nvPr/>
        </p:nvCxnSpPr>
        <p:spPr>
          <a:xfrm rot="10800000">
            <a:off x="7867800" y="539988"/>
            <a:ext cx="130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5"/>
          <p:cNvCxnSpPr/>
          <p:nvPr/>
        </p:nvCxnSpPr>
        <p:spPr>
          <a:xfrm rot="10800000">
            <a:off x="-9600" y="4810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7" name="Google Shape;517;p55"/>
          <p:cNvGrpSpPr/>
          <p:nvPr/>
        </p:nvGrpSpPr>
        <p:grpSpPr>
          <a:xfrm>
            <a:off x="8758408" y="1971086"/>
            <a:ext cx="216823" cy="216819"/>
            <a:chOff x="-223479" y="-1094052"/>
            <a:chExt cx="216823" cy="216819"/>
          </a:xfrm>
        </p:grpSpPr>
        <p:sp>
          <p:nvSpPr>
            <p:cNvPr id="518" name="Google Shape;518;p55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5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 rot="10800000">
            <a:off x="4260600" y="0"/>
            <a:ext cx="4883400" cy="25908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/>
          <p:nvPr/>
        </p:nvSpPr>
        <p:spPr>
          <a:xfrm>
            <a:off x="0" y="2590800"/>
            <a:ext cx="4883400" cy="25527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6"/>
          <p:cNvSpPr/>
          <p:nvPr/>
        </p:nvSpPr>
        <p:spPr>
          <a:xfrm>
            <a:off x="2186450" y="182400"/>
            <a:ext cx="4770900" cy="4778700"/>
          </a:xfrm>
          <a:prstGeom prst="roundRect">
            <a:avLst>
              <a:gd fmla="val 655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5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 txBox="1"/>
          <p:nvPr>
            <p:ph hasCustomPrompt="1" type="title"/>
          </p:nvPr>
        </p:nvSpPr>
        <p:spPr>
          <a:xfrm rot="-255">
            <a:off x="2547150" y="540151"/>
            <a:ext cx="4049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6" name="Google Shape;526;p56"/>
          <p:cNvSpPr txBox="1"/>
          <p:nvPr>
            <p:ph idx="1" type="subTitle"/>
          </p:nvPr>
        </p:nvSpPr>
        <p:spPr>
          <a:xfrm>
            <a:off x="2547150" y="1331922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56"/>
          <p:cNvSpPr txBox="1"/>
          <p:nvPr>
            <p:ph hasCustomPrompt="1" idx="2" type="title"/>
          </p:nvPr>
        </p:nvSpPr>
        <p:spPr>
          <a:xfrm>
            <a:off x="2547150" y="3486276"/>
            <a:ext cx="40497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8" name="Google Shape;528;p56"/>
          <p:cNvSpPr txBox="1"/>
          <p:nvPr>
            <p:ph idx="3" type="subTitle"/>
          </p:nvPr>
        </p:nvSpPr>
        <p:spPr>
          <a:xfrm>
            <a:off x="2547150" y="4278296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6"/>
          <p:cNvSpPr txBox="1"/>
          <p:nvPr>
            <p:ph hasCustomPrompt="1" idx="4" type="title"/>
          </p:nvPr>
        </p:nvSpPr>
        <p:spPr>
          <a:xfrm rot="-255">
            <a:off x="2547150" y="2010811"/>
            <a:ext cx="4049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0" name="Google Shape;530;p56"/>
          <p:cNvSpPr txBox="1"/>
          <p:nvPr>
            <p:ph idx="5" type="subTitle"/>
          </p:nvPr>
        </p:nvSpPr>
        <p:spPr>
          <a:xfrm>
            <a:off x="2547150" y="2807550"/>
            <a:ext cx="40497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1" name="Google Shape;531;p56"/>
          <p:cNvGrpSpPr/>
          <p:nvPr/>
        </p:nvGrpSpPr>
        <p:grpSpPr>
          <a:xfrm flipH="1">
            <a:off x="368669" y="399148"/>
            <a:ext cx="216823" cy="216819"/>
            <a:chOff x="-223479" y="-1094052"/>
            <a:chExt cx="216823" cy="216819"/>
          </a:xfrm>
        </p:grpSpPr>
        <p:sp>
          <p:nvSpPr>
            <p:cNvPr id="532" name="Google Shape;532;p56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4" name="Google Shape;534;p56"/>
          <p:cNvCxnSpPr/>
          <p:nvPr/>
        </p:nvCxnSpPr>
        <p:spPr>
          <a:xfrm>
            <a:off x="7250400" y="46545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6"/>
          <p:cNvCxnSpPr/>
          <p:nvPr/>
        </p:nvCxnSpPr>
        <p:spPr>
          <a:xfrm>
            <a:off x="7051000" y="48641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/>
          <p:nvPr/>
        </p:nvSpPr>
        <p:spPr>
          <a:xfrm>
            <a:off x="0" y="2329475"/>
            <a:ext cx="3775500" cy="28140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5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7"/>
          <p:cNvSpPr txBox="1"/>
          <p:nvPr>
            <p:ph type="ctrTitle"/>
          </p:nvPr>
        </p:nvSpPr>
        <p:spPr>
          <a:xfrm>
            <a:off x="5119500" y="631650"/>
            <a:ext cx="3304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0" name="Google Shape;540;p57"/>
          <p:cNvSpPr txBox="1"/>
          <p:nvPr>
            <p:ph idx="1" type="subTitle"/>
          </p:nvPr>
        </p:nvSpPr>
        <p:spPr>
          <a:xfrm>
            <a:off x="5119350" y="1722300"/>
            <a:ext cx="33045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57"/>
          <p:cNvSpPr txBox="1"/>
          <p:nvPr>
            <p:ph idx="2" type="subTitle"/>
          </p:nvPr>
        </p:nvSpPr>
        <p:spPr>
          <a:xfrm rot="-936">
            <a:off x="5119790" y="4138200"/>
            <a:ext cx="3304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" name="Google Shape;542;p57"/>
          <p:cNvSpPr txBox="1"/>
          <p:nvPr/>
        </p:nvSpPr>
        <p:spPr>
          <a:xfrm>
            <a:off x="4839049" y="3437550"/>
            <a:ext cx="3584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3" name="Google Shape;543;p57"/>
          <p:cNvCxnSpPr/>
          <p:nvPr/>
        </p:nvCxnSpPr>
        <p:spPr>
          <a:xfrm rot="10800000">
            <a:off x="-104550" y="4603500"/>
            <a:ext cx="4809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57"/>
          <p:cNvCxnSpPr/>
          <p:nvPr/>
        </p:nvCxnSpPr>
        <p:spPr>
          <a:xfrm rot="10800000">
            <a:off x="-104625" y="4860675"/>
            <a:ext cx="1428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/>
          <p:nvPr/>
        </p:nvSpPr>
        <p:spPr>
          <a:xfrm rot="10800000">
            <a:off x="4260600" y="0"/>
            <a:ext cx="4883400" cy="25908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8"/>
          <p:cNvSpPr/>
          <p:nvPr/>
        </p:nvSpPr>
        <p:spPr>
          <a:xfrm>
            <a:off x="0" y="2590800"/>
            <a:ext cx="4883400" cy="2552700"/>
          </a:xfrm>
          <a:prstGeom prst="round1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58"/>
          <p:cNvGrpSpPr/>
          <p:nvPr/>
        </p:nvGrpSpPr>
        <p:grpSpPr>
          <a:xfrm flipH="1">
            <a:off x="368669" y="399148"/>
            <a:ext cx="216823" cy="216819"/>
            <a:chOff x="-223479" y="-1094052"/>
            <a:chExt cx="216823" cy="216819"/>
          </a:xfrm>
        </p:grpSpPr>
        <p:sp>
          <p:nvSpPr>
            <p:cNvPr id="550" name="Google Shape;550;p58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8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52" name="Google Shape;552;p58"/>
          <p:cNvCxnSpPr/>
          <p:nvPr/>
        </p:nvCxnSpPr>
        <p:spPr>
          <a:xfrm>
            <a:off x="7250400" y="46545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/>
          <p:nvPr/>
        </p:nvSpPr>
        <p:spPr>
          <a:xfrm flipH="1" rot="10800000">
            <a:off x="-150" y="0"/>
            <a:ext cx="7163100" cy="1485900"/>
          </a:xfrm>
          <a:prstGeom prst="round1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59"/>
          <p:cNvCxnSpPr/>
          <p:nvPr/>
        </p:nvCxnSpPr>
        <p:spPr>
          <a:xfrm rot="10800000">
            <a:off x="4403975" y="494032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7" name="Google Shape;557;p59"/>
          <p:cNvGrpSpPr/>
          <p:nvPr/>
        </p:nvGrpSpPr>
        <p:grpSpPr>
          <a:xfrm>
            <a:off x="289008" y="4656823"/>
            <a:ext cx="216823" cy="216819"/>
            <a:chOff x="-223479" y="-1094052"/>
            <a:chExt cx="216823" cy="216819"/>
          </a:xfrm>
        </p:grpSpPr>
        <p:sp>
          <p:nvSpPr>
            <p:cNvPr id="558" name="Google Shape;558;p59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0" name="Google Shape;560;p59"/>
          <p:cNvCxnSpPr/>
          <p:nvPr/>
        </p:nvCxnSpPr>
        <p:spPr>
          <a:xfrm rot="10800000">
            <a:off x="2771775" y="4806975"/>
            <a:ext cx="189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>
            <p:ph type="title"/>
          </p:nvPr>
        </p:nvSpPr>
        <p:spPr>
          <a:xfrm>
            <a:off x="720000" y="1016850"/>
            <a:ext cx="41949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 rot="-246">
            <a:off x="720000" y="1907101"/>
            <a:ext cx="41949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1" name="Google Shape;71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/>
          <p:nvPr>
            <p:ph idx="2" type="pic"/>
          </p:nvPr>
        </p:nvSpPr>
        <p:spPr>
          <a:xfrm flipH="1">
            <a:off x="5629200" y="540000"/>
            <a:ext cx="3514800" cy="46035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8"/>
          <p:cNvSpPr txBox="1"/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>
            <p:ph type="title"/>
          </p:nvPr>
        </p:nvSpPr>
        <p:spPr>
          <a:xfrm>
            <a:off x="1131850" y="1294750"/>
            <a:ext cx="41628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1442600" y="2589925"/>
            <a:ext cx="3541200" cy="12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000500"/>
            <a:ext cx="7704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bin"/>
              <a:buNone/>
              <a:defRPr b="1" sz="3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jpg"/><Relationship Id="rId22" Type="http://schemas.openxmlformats.org/officeDocument/2006/relationships/image" Target="../media/image18.jpg"/><Relationship Id="rId21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Relationship Id="rId9" Type="http://schemas.openxmlformats.org/officeDocument/2006/relationships/image" Target="../media/image19.jpg"/><Relationship Id="rId5" Type="http://schemas.openxmlformats.org/officeDocument/2006/relationships/image" Target="../media/image6.jpg"/><Relationship Id="rId6" Type="http://schemas.openxmlformats.org/officeDocument/2006/relationships/image" Target="../media/image29.jpg"/><Relationship Id="rId7" Type="http://schemas.openxmlformats.org/officeDocument/2006/relationships/image" Target="../media/image8.jpg"/><Relationship Id="rId8" Type="http://schemas.openxmlformats.org/officeDocument/2006/relationships/image" Target="../media/image14.jpg"/><Relationship Id="rId11" Type="http://schemas.openxmlformats.org/officeDocument/2006/relationships/image" Target="../media/image17.jpg"/><Relationship Id="rId10" Type="http://schemas.openxmlformats.org/officeDocument/2006/relationships/image" Target="../media/image13.jpg"/><Relationship Id="rId13" Type="http://schemas.openxmlformats.org/officeDocument/2006/relationships/image" Target="../media/image10.jpg"/><Relationship Id="rId12" Type="http://schemas.openxmlformats.org/officeDocument/2006/relationships/image" Target="../media/image5.jpg"/><Relationship Id="rId15" Type="http://schemas.openxmlformats.org/officeDocument/2006/relationships/image" Target="../media/image20.jpg"/><Relationship Id="rId14" Type="http://schemas.openxmlformats.org/officeDocument/2006/relationships/image" Target="../media/image15.jpg"/><Relationship Id="rId17" Type="http://schemas.openxmlformats.org/officeDocument/2006/relationships/image" Target="../media/image4.jpg"/><Relationship Id="rId16" Type="http://schemas.openxmlformats.org/officeDocument/2006/relationships/image" Target="../media/image16.jpg"/><Relationship Id="rId19" Type="http://schemas.openxmlformats.org/officeDocument/2006/relationships/image" Target="../media/image3.jpg"/><Relationship Id="rId18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ctrTitle"/>
          </p:nvPr>
        </p:nvSpPr>
        <p:spPr>
          <a:xfrm>
            <a:off x="311708" y="1019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Veg vs Non-Veg food at Social 704</a:t>
            </a:r>
            <a:endParaRPr/>
          </a:p>
        </p:txBody>
      </p:sp>
      <p:sp>
        <p:nvSpPr>
          <p:cNvPr id="566" name="Google Shape;566;p60"/>
          <p:cNvSpPr txBox="1"/>
          <p:nvPr>
            <p:ph idx="1" type="subTitle"/>
          </p:nvPr>
        </p:nvSpPr>
        <p:spPr>
          <a:xfrm>
            <a:off x="311700" y="3071775"/>
            <a:ext cx="875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bin"/>
                <a:ea typeface="Cabin"/>
                <a:cs typeface="Cabin"/>
                <a:sym typeface="Cabin"/>
              </a:rPr>
              <a:t>Aditya Dhawan, Denzel Fowler, Medha Karthik, Chris Pitre</a:t>
            </a:r>
            <a:endParaRPr b="1" sz="25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bin"/>
                <a:ea typeface="Cabin"/>
                <a:cs typeface="Cabin"/>
                <a:sym typeface="Cabin"/>
              </a:rPr>
              <a:t>Group 8</a:t>
            </a:r>
            <a:endParaRPr sz="18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7" name="Google Shape;567;p60"/>
          <p:cNvSpPr/>
          <p:nvPr/>
        </p:nvSpPr>
        <p:spPr>
          <a:xfrm>
            <a:off x="8575656" y="166484"/>
            <a:ext cx="374623" cy="373520"/>
          </a:xfrm>
          <a:custGeom>
            <a:rect b="b" l="l" r="r" t="t"/>
            <a:pathLst>
              <a:path extrusionOk="0" h="9479" w="9507">
                <a:moveTo>
                  <a:pt x="6239" y="279"/>
                </a:moveTo>
                <a:cubicBezTo>
                  <a:pt x="6311" y="279"/>
                  <a:pt x="6383" y="289"/>
                  <a:pt x="6452" y="310"/>
                </a:cubicBezTo>
                <a:cubicBezTo>
                  <a:pt x="6639" y="364"/>
                  <a:pt x="6804" y="489"/>
                  <a:pt x="6903" y="670"/>
                </a:cubicBezTo>
                <a:lnTo>
                  <a:pt x="7199" y="1213"/>
                </a:lnTo>
                <a:cubicBezTo>
                  <a:pt x="7298" y="1394"/>
                  <a:pt x="7314" y="1599"/>
                  <a:pt x="7259" y="1786"/>
                </a:cubicBezTo>
                <a:cubicBezTo>
                  <a:pt x="7200" y="1987"/>
                  <a:pt x="7066" y="2146"/>
                  <a:pt x="6893" y="2236"/>
                </a:cubicBezTo>
                <a:cubicBezTo>
                  <a:pt x="6786" y="2294"/>
                  <a:pt x="6665" y="2325"/>
                  <a:pt x="6539" y="2325"/>
                </a:cubicBezTo>
                <a:cubicBezTo>
                  <a:pt x="6468" y="2325"/>
                  <a:pt x="6396" y="2315"/>
                  <a:pt x="6325" y="2294"/>
                </a:cubicBezTo>
                <a:cubicBezTo>
                  <a:pt x="6094" y="2228"/>
                  <a:pt x="5997" y="2115"/>
                  <a:pt x="5870" y="1924"/>
                </a:cubicBezTo>
                <a:lnTo>
                  <a:pt x="5585" y="1402"/>
                </a:lnTo>
                <a:cubicBezTo>
                  <a:pt x="5493" y="1192"/>
                  <a:pt x="5451" y="1049"/>
                  <a:pt x="5519" y="819"/>
                </a:cubicBezTo>
                <a:cubicBezTo>
                  <a:pt x="5586" y="594"/>
                  <a:pt x="5699" y="489"/>
                  <a:pt x="5889" y="366"/>
                </a:cubicBezTo>
                <a:cubicBezTo>
                  <a:pt x="6000" y="307"/>
                  <a:pt x="6120" y="279"/>
                  <a:pt x="6239" y="279"/>
                </a:cubicBezTo>
                <a:close/>
                <a:moveTo>
                  <a:pt x="4623" y="3908"/>
                </a:moveTo>
                <a:cubicBezTo>
                  <a:pt x="4585" y="3908"/>
                  <a:pt x="4547" y="3923"/>
                  <a:pt x="4519" y="3954"/>
                </a:cubicBezTo>
                <a:cubicBezTo>
                  <a:pt x="4469" y="4009"/>
                  <a:pt x="4473" y="4098"/>
                  <a:pt x="4530" y="4149"/>
                </a:cubicBezTo>
                <a:lnTo>
                  <a:pt x="4772" y="4370"/>
                </a:lnTo>
                <a:cubicBezTo>
                  <a:pt x="4797" y="4393"/>
                  <a:pt x="4830" y="4405"/>
                  <a:pt x="4863" y="4405"/>
                </a:cubicBezTo>
                <a:cubicBezTo>
                  <a:pt x="4901" y="4405"/>
                  <a:pt x="4939" y="4389"/>
                  <a:pt x="4967" y="4359"/>
                </a:cubicBezTo>
                <a:cubicBezTo>
                  <a:pt x="5017" y="4303"/>
                  <a:pt x="5013" y="4215"/>
                  <a:pt x="4957" y="4164"/>
                </a:cubicBezTo>
                <a:lnTo>
                  <a:pt x="4715" y="3943"/>
                </a:lnTo>
                <a:cubicBezTo>
                  <a:pt x="4689" y="3919"/>
                  <a:pt x="4656" y="3908"/>
                  <a:pt x="4623" y="3908"/>
                </a:cubicBezTo>
                <a:close/>
                <a:moveTo>
                  <a:pt x="5534" y="4564"/>
                </a:moveTo>
                <a:cubicBezTo>
                  <a:pt x="5483" y="4564"/>
                  <a:pt x="5434" y="4592"/>
                  <a:pt x="5409" y="4641"/>
                </a:cubicBezTo>
                <a:cubicBezTo>
                  <a:pt x="5375" y="4708"/>
                  <a:pt x="5403" y="4793"/>
                  <a:pt x="5471" y="4827"/>
                </a:cubicBezTo>
                <a:lnTo>
                  <a:pt x="5764" y="4974"/>
                </a:lnTo>
                <a:cubicBezTo>
                  <a:pt x="5784" y="4985"/>
                  <a:pt x="5806" y="4989"/>
                  <a:pt x="5827" y="4989"/>
                </a:cubicBezTo>
                <a:cubicBezTo>
                  <a:pt x="5877" y="4989"/>
                  <a:pt x="5926" y="4961"/>
                  <a:pt x="5950" y="4913"/>
                </a:cubicBezTo>
                <a:cubicBezTo>
                  <a:pt x="5985" y="4843"/>
                  <a:pt x="5956" y="4761"/>
                  <a:pt x="5888" y="4726"/>
                </a:cubicBezTo>
                <a:lnTo>
                  <a:pt x="5596" y="4579"/>
                </a:lnTo>
                <a:cubicBezTo>
                  <a:pt x="5576" y="4569"/>
                  <a:pt x="5555" y="4564"/>
                  <a:pt x="5534" y="4564"/>
                </a:cubicBezTo>
                <a:close/>
                <a:moveTo>
                  <a:pt x="3157" y="4690"/>
                </a:moveTo>
                <a:cubicBezTo>
                  <a:pt x="3169" y="4690"/>
                  <a:pt x="3182" y="4691"/>
                  <a:pt x="3194" y="4694"/>
                </a:cubicBezTo>
                <a:cubicBezTo>
                  <a:pt x="3298" y="4715"/>
                  <a:pt x="3365" y="4814"/>
                  <a:pt x="3344" y="4916"/>
                </a:cubicBezTo>
                <a:cubicBezTo>
                  <a:pt x="3326" y="5008"/>
                  <a:pt x="3248" y="5071"/>
                  <a:pt x="3159" y="5071"/>
                </a:cubicBezTo>
                <a:cubicBezTo>
                  <a:pt x="3146" y="5071"/>
                  <a:pt x="3134" y="5070"/>
                  <a:pt x="3121" y="5067"/>
                </a:cubicBezTo>
                <a:cubicBezTo>
                  <a:pt x="3017" y="5047"/>
                  <a:pt x="2949" y="4948"/>
                  <a:pt x="2971" y="4844"/>
                </a:cubicBezTo>
                <a:cubicBezTo>
                  <a:pt x="2988" y="4753"/>
                  <a:pt x="3067" y="4690"/>
                  <a:pt x="3157" y="4690"/>
                </a:cubicBezTo>
                <a:close/>
                <a:moveTo>
                  <a:pt x="3158" y="4413"/>
                </a:moveTo>
                <a:cubicBezTo>
                  <a:pt x="2939" y="4413"/>
                  <a:pt x="2742" y="4569"/>
                  <a:pt x="2699" y="4791"/>
                </a:cubicBezTo>
                <a:cubicBezTo>
                  <a:pt x="2649" y="5045"/>
                  <a:pt x="2816" y="5291"/>
                  <a:pt x="3069" y="5340"/>
                </a:cubicBezTo>
                <a:cubicBezTo>
                  <a:pt x="3099" y="5346"/>
                  <a:pt x="3129" y="5349"/>
                  <a:pt x="3159" y="5349"/>
                </a:cubicBezTo>
                <a:cubicBezTo>
                  <a:pt x="3378" y="5349"/>
                  <a:pt x="3575" y="5194"/>
                  <a:pt x="3617" y="4971"/>
                </a:cubicBezTo>
                <a:cubicBezTo>
                  <a:pt x="3667" y="4718"/>
                  <a:pt x="3501" y="4471"/>
                  <a:pt x="3248" y="4421"/>
                </a:cubicBezTo>
                <a:cubicBezTo>
                  <a:pt x="3218" y="4416"/>
                  <a:pt x="3188" y="4413"/>
                  <a:pt x="3158" y="4413"/>
                </a:cubicBezTo>
                <a:close/>
                <a:moveTo>
                  <a:pt x="5350" y="5276"/>
                </a:moveTo>
                <a:cubicBezTo>
                  <a:pt x="5281" y="5276"/>
                  <a:pt x="5222" y="5330"/>
                  <a:pt x="5215" y="5401"/>
                </a:cubicBezTo>
                <a:lnTo>
                  <a:pt x="5181" y="5727"/>
                </a:lnTo>
                <a:cubicBezTo>
                  <a:pt x="5174" y="5802"/>
                  <a:pt x="5228" y="5870"/>
                  <a:pt x="5305" y="5878"/>
                </a:cubicBezTo>
                <a:cubicBezTo>
                  <a:pt x="5310" y="5879"/>
                  <a:pt x="5315" y="5879"/>
                  <a:pt x="5319" y="5879"/>
                </a:cubicBezTo>
                <a:cubicBezTo>
                  <a:pt x="5389" y="5879"/>
                  <a:pt x="5449" y="5826"/>
                  <a:pt x="5457" y="5754"/>
                </a:cubicBezTo>
                <a:lnTo>
                  <a:pt x="5490" y="5428"/>
                </a:lnTo>
                <a:cubicBezTo>
                  <a:pt x="5497" y="5352"/>
                  <a:pt x="5443" y="5284"/>
                  <a:pt x="5366" y="5277"/>
                </a:cubicBezTo>
                <a:cubicBezTo>
                  <a:pt x="5360" y="5277"/>
                  <a:pt x="5355" y="5276"/>
                  <a:pt x="5350" y="5276"/>
                </a:cubicBezTo>
                <a:close/>
                <a:moveTo>
                  <a:pt x="4775" y="5677"/>
                </a:moveTo>
                <a:cubicBezTo>
                  <a:pt x="4765" y="5677"/>
                  <a:pt x="4756" y="5678"/>
                  <a:pt x="4746" y="5680"/>
                </a:cubicBezTo>
                <a:lnTo>
                  <a:pt x="4426" y="5747"/>
                </a:lnTo>
                <a:cubicBezTo>
                  <a:pt x="4351" y="5762"/>
                  <a:pt x="4302" y="5834"/>
                  <a:pt x="4318" y="5910"/>
                </a:cubicBezTo>
                <a:cubicBezTo>
                  <a:pt x="4332" y="5975"/>
                  <a:pt x="4388" y="6021"/>
                  <a:pt x="4453" y="6021"/>
                </a:cubicBezTo>
                <a:cubicBezTo>
                  <a:pt x="4462" y="6021"/>
                  <a:pt x="4472" y="6020"/>
                  <a:pt x="4481" y="6018"/>
                </a:cubicBezTo>
                <a:lnTo>
                  <a:pt x="4801" y="5952"/>
                </a:lnTo>
                <a:cubicBezTo>
                  <a:pt x="4877" y="5936"/>
                  <a:pt x="4926" y="5864"/>
                  <a:pt x="4910" y="5789"/>
                </a:cubicBezTo>
                <a:cubicBezTo>
                  <a:pt x="4896" y="5723"/>
                  <a:pt x="4839" y="5677"/>
                  <a:pt x="4775" y="5677"/>
                </a:cubicBezTo>
                <a:close/>
                <a:moveTo>
                  <a:pt x="3158" y="3715"/>
                </a:moveTo>
                <a:cubicBezTo>
                  <a:pt x="2934" y="3715"/>
                  <a:pt x="2708" y="3780"/>
                  <a:pt x="2508" y="3914"/>
                </a:cubicBezTo>
                <a:cubicBezTo>
                  <a:pt x="2457" y="3950"/>
                  <a:pt x="2403" y="3991"/>
                  <a:pt x="2348" y="4035"/>
                </a:cubicBezTo>
                <a:cubicBezTo>
                  <a:pt x="2294" y="4081"/>
                  <a:pt x="2239" y="4130"/>
                  <a:pt x="2182" y="4187"/>
                </a:cubicBezTo>
                <a:cubicBezTo>
                  <a:pt x="2129" y="4241"/>
                  <a:pt x="2127" y="4330"/>
                  <a:pt x="2181" y="4383"/>
                </a:cubicBezTo>
                <a:cubicBezTo>
                  <a:pt x="2209" y="4411"/>
                  <a:pt x="2245" y="4425"/>
                  <a:pt x="2281" y="4425"/>
                </a:cubicBezTo>
                <a:cubicBezTo>
                  <a:pt x="2316" y="4425"/>
                  <a:pt x="2351" y="4412"/>
                  <a:pt x="2378" y="4386"/>
                </a:cubicBezTo>
                <a:cubicBezTo>
                  <a:pt x="2427" y="4335"/>
                  <a:pt x="2478" y="4291"/>
                  <a:pt x="2527" y="4245"/>
                </a:cubicBezTo>
                <a:cubicBezTo>
                  <a:pt x="2577" y="4204"/>
                  <a:pt x="2622" y="4170"/>
                  <a:pt x="2664" y="4143"/>
                </a:cubicBezTo>
                <a:cubicBezTo>
                  <a:pt x="2816" y="4040"/>
                  <a:pt x="2988" y="3991"/>
                  <a:pt x="3159" y="3991"/>
                </a:cubicBezTo>
                <a:cubicBezTo>
                  <a:pt x="3216" y="3991"/>
                  <a:pt x="3273" y="3997"/>
                  <a:pt x="3329" y="4008"/>
                </a:cubicBezTo>
                <a:cubicBezTo>
                  <a:pt x="3809" y="4102"/>
                  <a:pt x="4124" y="4567"/>
                  <a:pt x="4030" y="5048"/>
                </a:cubicBezTo>
                <a:cubicBezTo>
                  <a:pt x="3982" y="5293"/>
                  <a:pt x="3841" y="5494"/>
                  <a:pt x="3633" y="5628"/>
                </a:cubicBezTo>
                <a:cubicBezTo>
                  <a:pt x="3372" y="5796"/>
                  <a:pt x="2901" y="5976"/>
                  <a:pt x="2478" y="6005"/>
                </a:cubicBezTo>
                <a:cubicBezTo>
                  <a:pt x="2438" y="6008"/>
                  <a:pt x="2398" y="6009"/>
                  <a:pt x="2360" y="6009"/>
                </a:cubicBezTo>
                <a:cubicBezTo>
                  <a:pt x="2117" y="6009"/>
                  <a:pt x="1907" y="5949"/>
                  <a:pt x="1797" y="5792"/>
                </a:cubicBezTo>
                <a:cubicBezTo>
                  <a:pt x="1726" y="5690"/>
                  <a:pt x="1712" y="5560"/>
                  <a:pt x="1736" y="5421"/>
                </a:cubicBezTo>
                <a:cubicBezTo>
                  <a:pt x="1768" y="5236"/>
                  <a:pt x="1867" y="5035"/>
                  <a:pt x="1994" y="4846"/>
                </a:cubicBezTo>
                <a:cubicBezTo>
                  <a:pt x="2036" y="4782"/>
                  <a:pt x="2019" y="4695"/>
                  <a:pt x="1956" y="4652"/>
                </a:cubicBezTo>
                <a:cubicBezTo>
                  <a:pt x="1932" y="4637"/>
                  <a:pt x="1906" y="4630"/>
                  <a:pt x="1879" y="4630"/>
                </a:cubicBezTo>
                <a:cubicBezTo>
                  <a:pt x="1834" y="4630"/>
                  <a:pt x="1789" y="4651"/>
                  <a:pt x="1763" y="4692"/>
                </a:cubicBezTo>
                <a:cubicBezTo>
                  <a:pt x="1617" y="4911"/>
                  <a:pt x="1502" y="5147"/>
                  <a:pt x="1462" y="5373"/>
                </a:cubicBezTo>
                <a:cubicBezTo>
                  <a:pt x="1425" y="5583"/>
                  <a:pt x="1451" y="5781"/>
                  <a:pt x="1571" y="5952"/>
                </a:cubicBezTo>
                <a:cubicBezTo>
                  <a:pt x="1742" y="6195"/>
                  <a:pt x="2036" y="6287"/>
                  <a:pt x="2364" y="6287"/>
                </a:cubicBezTo>
                <a:cubicBezTo>
                  <a:pt x="2407" y="6287"/>
                  <a:pt x="2451" y="6286"/>
                  <a:pt x="2496" y="6283"/>
                </a:cubicBezTo>
                <a:cubicBezTo>
                  <a:pt x="2964" y="6250"/>
                  <a:pt x="3488" y="6053"/>
                  <a:pt x="3781" y="5864"/>
                </a:cubicBezTo>
                <a:cubicBezTo>
                  <a:pt x="4052" y="5690"/>
                  <a:pt x="4240" y="5421"/>
                  <a:pt x="4302" y="5103"/>
                </a:cubicBezTo>
                <a:cubicBezTo>
                  <a:pt x="4424" y="4472"/>
                  <a:pt x="4013" y="3860"/>
                  <a:pt x="3381" y="3737"/>
                </a:cubicBezTo>
                <a:cubicBezTo>
                  <a:pt x="3308" y="3722"/>
                  <a:pt x="3233" y="3715"/>
                  <a:pt x="3158" y="3715"/>
                </a:cubicBezTo>
                <a:close/>
                <a:moveTo>
                  <a:pt x="6239" y="1"/>
                </a:moveTo>
                <a:cubicBezTo>
                  <a:pt x="6072" y="1"/>
                  <a:pt x="5904" y="42"/>
                  <a:pt x="5749" y="126"/>
                </a:cubicBezTo>
                <a:cubicBezTo>
                  <a:pt x="5512" y="250"/>
                  <a:pt x="5329" y="487"/>
                  <a:pt x="5254" y="743"/>
                </a:cubicBezTo>
                <a:cubicBezTo>
                  <a:pt x="5179" y="997"/>
                  <a:pt x="5201" y="1279"/>
                  <a:pt x="5337" y="1527"/>
                </a:cubicBezTo>
                <a:cubicBezTo>
                  <a:pt x="5433" y="1709"/>
                  <a:pt x="5538" y="1888"/>
                  <a:pt x="5634" y="2071"/>
                </a:cubicBezTo>
                <a:cubicBezTo>
                  <a:pt x="5770" y="2320"/>
                  <a:pt x="5994" y="2490"/>
                  <a:pt x="6249" y="2564"/>
                </a:cubicBezTo>
                <a:cubicBezTo>
                  <a:pt x="6343" y="2593"/>
                  <a:pt x="6442" y="2607"/>
                  <a:pt x="6542" y="2607"/>
                </a:cubicBezTo>
                <a:cubicBezTo>
                  <a:pt x="6560" y="2607"/>
                  <a:pt x="6579" y="2607"/>
                  <a:pt x="6598" y="2606"/>
                </a:cubicBezTo>
                <a:lnTo>
                  <a:pt x="8493" y="6261"/>
                </a:lnTo>
                <a:cubicBezTo>
                  <a:pt x="8565" y="6389"/>
                  <a:pt x="8668" y="6478"/>
                  <a:pt x="8809" y="6519"/>
                </a:cubicBezTo>
                <a:cubicBezTo>
                  <a:pt x="8859" y="6534"/>
                  <a:pt x="8910" y="6541"/>
                  <a:pt x="8959" y="6541"/>
                </a:cubicBezTo>
                <a:cubicBezTo>
                  <a:pt x="9051" y="6541"/>
                  <a:pt x="9139" y="6517"/>
                  <a:pt x="9217" y="6474"/>
                </a:cubicBezTo>
                <a:cubicBezTo>
                  <a:pt x="9336" y="6409"/>
                  <a:pt x="9430" y="6298"/>
                  <a:pt x="9470" y="6159"/>
                </a:cubicBezTo>
                <a:cubicBezTo>
                  <a:pt x="9507" y="6030"/>
                  <a:pt x="9498" y="5888"/>
                  <a:pt x="9430" y="5763"/>
                </a:cubicBezTo>
                <a:lnTo>
                  <a:pt x="8531" y="4200"/>
                </a:lnTo>
                <a:cubicBezTo>
                  <a:pt x="8505" y="4155"/>
                  <a:pt x="8459" y="4131"/>
                  <a:pt x="8412" y="4131"/>
                </a:cubicBezTo>
                <a:cubicBezTo>
                  <a:pt x="8388" y="4131"/>
                  <a:pt x="8365" y="4137"/>
                  <a:pt x="8343" y="4149"/>
                </a:cubicBezTo>
                <a:cubicBezTo>
                  <a:pt x="8275" y="4186"/>
                  <a:pt x="8253" y="4271"/>
                  <a:pt x="8291" y="4338"/>
                </a:cubicBezTo>
                <a:lnTo>
                  <a:pt x="9184" y="5890"/>
                </a:lnTo>
                <a:cubicBezTo>
                  <a:pt x="9217" y="5950"/>
                  <a:pt x="9225" y="6012"/>
                  <a:pt x="9205" y="6079"/>
                </a:cubicBezTo>
                <a:cubicBezTo>
                  <a:pt x="9185" y="6148"/>
                  <a:pt x="9140" y="6200"/>
                  <a:pt x="9082" y="6232"/>
                </a:cubicBezTo>
                <a:cubicBezTo>
                  <a:pt x="9045" y="6251"/>
                  <a:pt x="9004" y="6262"/>
                  <a:pt x="8961" y="6262"/>
                </a:cubicBezTo>
                <a:cubicBezTo>
                  <a:pt x="8937" y="6262"/>
                  <a:pt x="8913" y="6258"/>
                  <a:pt x="8888" y="6251"/>
                </a:cubicBezTo>
                <a:cubicBezTo>
                  <a:pt x="8824" y="6233"/>
                  <a:pt x="8771" y="6192"/>
                  <a:pt x="8741" y="6133"/>
                </a:cubicBezTo>
                <a:lnTo>
                  <a:pt x="6883" y="2547"/>
                </a:lnTo>
                <a:cubicBezTo>
                  <a:pt x="6987" y="2510"/>
                  <a:pt x="7084" y="2456"/>
                  <a:pt x="7172" y="2388"/>
                </a:cubicBezTo>
                <a:lnTo>
                  <a:pt x="7977" y="3790"/>
                </a:lnTo>
                <a:cubicBezTo>
                  <a:pt x="8003" y="3835"/>
                  <a:pt x="8051" y="3860"/>
                  <a:pt x="8099" y="3860"/>
                </a:cubicBezTo>
                <a:cubicBezTo>
                  <a:pt x="8122" y="3860"/>
                  <a:pt x="8145" y="3854"/>
                  <a:pt x="8166" y="3842"/>
                </a:cubicBezTo>
                <a:cubicBezTo>
                  <a:pt x="8233" y="3803"/>
                  <a:pt x="8255" y="3719"/>
                  <a:pt x="8217" y="3653"/>
                </a:cubicBezTo>
                <a:lnTo>
                  <a:pt x="7370" y="2181"/>
                </a:lnTo>
                <a:cubicBezTo>
                  <a:pt x="7440" y="2085"/>
                  <a:pt x="7493" y="1978"/>
                  <a:pt x="7526" y="1865"/>
                </a:cubicBezTo>
                <a:cubicBezTo>
                  <a:pt x="7601" y="1612"/>
                  <a:pt x="7579" y="1331"/>
                  <a:pt x="7443" y="1081"/>
                </a:cubicBezTo>
                <a:lnTo>
                  <a:pt x="7147" y="538"/>
                </a:lnTo>
                <a:cubicBezTo>
                  <a:pt x="7010" y="289"/>
                  <a:pt x="6785" y="119"/>
                  <a:pt x="6531" y="44"/>
                </a:cubicBezTo>
                <a:cubicBezTo>
                  <a:pt x="6437" y="16"/>
                  <a:pt x="6338" y="1"/>
                  <a:pt x="6239" y="1"/>
                </a:cubicBezTo>
                <a:close/>
                <a:moveTo>
                  <a:pt x="5807" y="6137"/>
                </a:moveTo>
                <a:cubicBezTo>
                  <a:pt x="5747" y="6137"/>
                  <a:pt x="5691" y="6177"/>
                  <a:pt x="5674" y="6238"/>
                </a:cubicBezTo>
                <a:lnTo>
                  <a:pt x="5586" y="6555"/>
                </a:lnTo>
                <a:cubicBezTo>
                  <a:pt x="5566" y="6628"/>
                  <a:pt x="5608" y="6704"/>
                  <a:pt x="5682" y="6725"/>
                </a:cubicBezTo>
                <a:cubicBezTo>
                  <a:pt x="5694" y="6728"/>
                  <a:pt x="5707" y="6730"/>
                  <a:pt x="5719" y="6730"/>
                </a:cubicBezTo>
                <a:cubicBezTo>
                  <a:pt x="5779" y="6730"/>
                  <a:pt x="5835" y="6690"/>
                  <a:pt x="5853" y="6629"/>
                </a:cubicBezTo>
                <a:lnTo>
                  <a:pt x="5941" y="6313"/>
                </a:lnTo>
                <a:cubicBezTo>
                  <a:pt x="5962" y="6239"/>
                  <a:pt x="5918" y="6163"/>
                  <a:pt x="5845" y="6142"/>
                </a:cubicBezTo>
                <a:cubicBezTo>
                  <a:pt x="5832" y="6139"/>
                  <a:pt x="5820" y="6137"/>
                  <a:pt x="5807" y="6137"/>
                </a:cubicBezTo>
                <a:close/>
                <a:moveTo>
                  <a:pt x="3155" y="6945"/>
                </a:moveTo>
                <a:cubicBezTo>
                  <a:pt x="3236" y="6945"/>
                  <a:pt x="3324" y="6995"/>
                  <a:pt x="3397" y="7066"/>
                </a:cubicBezTo>
                <a:cubicBezTo>
                  <a:pt x="3469" y="7137"/>
                  <a:pt x="3518" y="7227"/>
                  <a:pt x="3518" y="7308"/>
                </a:cubicBezTo>
                <a:lnTo>
                  <a:pt x="3518" y="7742"/>
                </a:lnTo>
                <a:lnTo>
                  <a:pt x="3085" y="7742"/>
                </a:lnTo>
                <a:cubicBezTo>
                  <a:pt x="3005" y="7742"/>
                  <a:pt x="2916" y="7693"/>
                  <a:pt x="2843" y="7620"/>
                </a:cubicBezTo>
                <a:cubicBezTo>
                  <a:pt x="2770" y="7548"/>
                  <a:pt x="2722" y="7459"/>
                  <a:pt x="2722" y="7379"/>
                </a:cubicBezTo>
                <a:lnTo>
                  <a:pt x="2722" y="6945"/>
                </a:lnTo>
                <a:close/>
                <a:moveTo>
                  <a:pt x="4946" y="6593"/>
                </a:moveTo>
                <a:lnTo>
                  <a:pt x="4946" y="7026"/>
                </a:lnTo>
                <a:cubicBezTo>
                  <a:pt x="4946" y="7238"/>
                  <a:pt x="4873" y="7418"/>
                  <a:pt x="4747" y="7543"/>
                </a:cubicBezTo>
                <a:cubicBezTo>
                  <a:pt x="4622" y="7669"/>
                  <a:pt x="4442" y="7742"/>
                  <a:pt x="4230" y="7742"/>
                </a:cubicBezTo>
                <a:lnTo>
                  <a:pt x="3797" y="7742"/>
                </a:lnTo>
                <a:lnTo>
                  <a:pt x="3797" y="7310"/>
                </a:lnTo>
                <a:cubicBezTo>
                  <a:pt x="3796" y="7119"/>
                  <a:pt x="3857" y="6927"/>
                  <a:pt x="3994" y="6791"/>
                </a:cubicBezTo>
                <a:cubicBezTo>
                  <a:pt x="4119" y="6666"/>
                  <a:pt x="4299" y="6593"/>
                  <a:pt x="4511" y="6593"/>
                </a:cubicBezTo>
                <a:close/>
                <a:moveTo>
                  <a:pt x="4474" y="6316"/>
                </a:moveTo>
                <a:cubicBezTo>
                  <a:pt x="4189" y="6316"/>
                  <a:pt x="3945" y="6417"/>
                  <a:pt x="3771" y="6590"/>
                </a:cubicBezTo>
                <a:cubicBezTo>
                  <a:pt x="3691" y="6671"/>
                  <a:pt x="3625" y="6767"/>
                  <a:pt x="3579" y="6874"/>
                </a:cubicBezTo>
                <a:cubicBezTo>
                  <a:pt x="3466" y="6758"/>
                  <a:pt x="3306" y="6667"/>
                  <a:pt x="3140" y="6667"/>
                </a:cubicBezTo>
                <a:lnTo>
                  <a:pt x="2582" y="6667"/>
                </a:lnTo>
                <a:cubicBezTo>
                  <a:pt x="2505" y="6667"/>
                  <a:pt x="2443" y="6729"/>
                  <a:pt x="2443" y="6805"/>
                </a:cubicBezTo>
                <a:lnTo>
                  <a:pt x="2443" y="7381"/>
                </a:lnTo>
                <a:cubicBezTo>
                  <a:pt x="2443" y="7545"/>
                  <a:pt x="2533" y="7705"/>
                  <a:pt x="2647" y="7818"/>
                </a:cubicBezTo>
                <a:cubicBezTo>
                  <a:pt x="2767" y="7937"/>
                  <a:pt x="2927" y="8020"/>
                  <a:pt x="3085" y="8020"/>
                </a:cubicBezTo>
                <a:lnTo>
                  <a:pt x="4229" y="8020"/>
                </a:lnTo>
                <a:cubicBezTo>
                  <a:pt x="4495" y="8020"/>
                  <a:pt x="4753" y="7932"/>
                  <a:pt x="4944" y="7741"/>
                </a:cubicBezTo>
                <a:cubicBezTo>
                  <a:pt x="5121" y="7563"/>
                  <a:pt x="5223" y="7315"/>
                  <a:pt x="5223" y="7026"/>
                </a:cubicBezTo>
                <a:lnTo>
                  <a:pt x="5223" y="6455"/>
                </a:lnTo>
                <a:cubicBezTo>
                  <a:pt x="5223" y="6378"/>
                  <a:pt x="5162" y="6316"/>
                  <a:pt x="5085" y="6316"/>
                </a:cubicBezTo>
                <a:close/>
                <a:moveTo>
                  <a:pt x="3725" y="3040"/>
                </a:moveTo>
                <a:cubicBezTo>
                  <a:pt x="4474" y="3040"/>
                  <a:pt x="5154" y="3343"/>
                  <a:pt x="5644" y="3834"/>
                </a:cubicBezTo>
                <a:cubicBezTo>
                  <a:pt x="6136" y="4325"/>
                  <a:pt x="6440" y="5004"/>
                  <a:pt x="6440" y="5753"/>
                </a:cubicBezTo>
                <a:cubicBezTo>
                  <a:pt x="6440" y="6502"/>
                  <a:pt x="6136" y="7181"/>
                  <a:pt x="5644" y="7672"/>
                </a:cubicBezTo>
                <a:cubicBezTo>
                  <a:pt x="5154" y="8163"/>
                  <a:pt x="4474" y="8466"/>
                  <a:pt x="3725" y="8466"/>
                </a:cubicBezTo>
                <a:cubicBezTo>
                  <a:pt x="2976" y="8466"/>
                  <a:pt x="2299" y="8163"/>
                  <a:pt x="1807" y="7672"/>
                </a:cubicBezTo>
                <a:cubicBezTo>
                  <a:pt x="1316" y="7181"/>
                  <a:pt x="1012" y="6502"/>
                  <a:pt x="1012" y="5753"/>
                </a:cubicBezTo>
                <a:cubicBezTo>
                  <a:pt x="1012" y="5004"/>
                  <a:pt x="1316" y="4324"/>
                  <a:pt x="1807" y="3834"/>
                </a:cubicBezTo>
                <a:cubicBezTo>
                  <a:pt x="2299" y="3343"/>
                  <a:pt x="2976" y="3040"/>
                  <a:pt x="3725" y="3040"/>
                </a:cubicBezTo>
                <a:close/>
                <a:moveTo>
                  <a:pt x="3727" y="2762"/>
                </a:moveTo>
                <a:cubicBezTo>
                  <a:pt x="2901" y="2762"/>
                  <a:pt x="2152" y="3096"/>
                  <a:pt x="1612" y="3637"/>
                </a:cubicBezTo>
                <a:cubicBezTo>
                  <a:pt x="1070" y="4179"/>
                  <a:pt x="736" y="4927"/>
                  <a:pt x="736" y="5753"/>
                </a:cubicBezTo>
                <a:cubicBezTo>
                  <a:pt x="736" y="6579"/>
                  <a:pt x="1070" y="7327"/>
                  <a:pt x="1612" y="7868"/>
                </a:cubicBezTo>
                <a:cubicBezTo>
                  <a:pt x="2153" y="8409"/>
                  <a:pt x="2901" y="8744"/>
                  <a:pt x="3727" y="8744"/>
                </a:cubicBezTo>
                <a:cubicBezTo>
                  <a:pt x="4552" y="8744"/>
                  <a:pt x="5300" y="8409"/>
                  <a:pt x="5842" y="7868"/>
                </a:cubicBezTo>
                <a:cubicBezTo>
                  <a:pt x="6383" y="7326"/>
                  <a:pt x="6718" y="6579"/>
                  <a:pt x="6718" y="5753"/>
                </a:cubicBezTo>
                <a:cubicBezTo>
                  <a:pt x="6718" y="4926"/>
                  <a:pt x="6383" y="4178"/>
                  <a:pt x="5842" y="3637"/>
                </a:cubicBezTo>
                <a:cubicBezTo>
                  <a:pt x="5300" y="3096"/>
                  <a:pt x="4552" y="2762"/>
                  <a:pt x="3727" y="2762"/>
                </a:cubicBezTo>
                <a:close/>
                <a:moveTo>
                  <a:pt x="3727" y="2030"/>
                </a:moveTo>
                <a:cubicBezTo>
                  <a:pt x="2698" y="2030"/>
                  <a:pt x="1767" y="2446"/>
                  <a:pt x="1093" y="3121"/>
                </a:cubicBezTo>
                <a:cubicBezTo>
                  <a:pt x="417" y="3795"/>
                  <a:pt x="1" y="4725"/>
                  <a:pt x="1" y="5754"/>
                </a:cubicBezTo>
                <a:cubicBezTo>
                  <a:pt x="1" y="6783"/>
                  <a:pt x="419" y="7714"/>
                  <a:pt x="1093" y="8387"/>
                </a:cubicBezTo>
                <a:cubicBezTo>
                  <a:pt x="1767" y="9062"/>
                  <a:pt x="2698" y="9478"/>
                  <a:pt x="3727" y="9478"/>
                </a:cubicBezTo>
                <a:cubicBezTo>
                  <a:pt x="4173" y="9478"/>
                  <a:pt x="4603" y="9399"/>
                  <a:pt x="5001" y="9255"/>
                </a:cubicBezTo>
                <a:cubicBezTo>
                  <a:pt x="5412" y="9104"/>
                  <a:pt x="5791" y="8883"/>
                  <a:pt x="6120" y="8607"/>
                </a:cubicBezTo>
                <a:cubicBezTo>
                  <a:pt x="6178" y="8558"/>
                  <a:pt x="6186" y="8471"/>
                  <a:pt x="6138" y="8412"/>
                </a:cubicBezTo>
                <a:cubicBezTo>
                  <a:pt x="6110" y="8379"/>
                  <a:pt x="6071" y="8362"/>
                  <a:pt x="6031" y="8362"/>
                </a:cubicBezTo>
                <a:cubicBezTo>
                  <a:pt x="6000" y="8362"/>
                  <a:pt x="5969" y="8373"/>
                  <a:pt x="5943" y="8395"/>
                </a:cubicBezTo>
                <a:cubicBezTo>
                  <a:pt x="5637" y="8650"/>
                  <a:pt x="5286" y="8855"/>
                  <a:pt x="4907" y="8993"/>
                </a:cubicBezTo>
                <a:cubicBezTo>
                  <a:pt x="4541" y="9128"/>
                  <a:pt x="4144" y="9200"/>
                  <a:pt x="3728" y="9200"/>
                </a:cubicBezTo>
                <a:cubicBezTo>
                  <a:pt x="2775" y="9200"/>
                  <a:pt x="1914" y="8815"/>
                  <a:pt x="1291" y="8191"/>
                </a:cubicBezTo>
                <a:cubicBezTo>
                  <a:pt x="667" y="7568"/>
                  <a:pt x="280" y="6707"/>
                  <a:pt x="280" y="5754"/>
                </a:cubicBezTo>
                <a:cubicBezTo>
                  <a:pt x="280" y="4802"/>
                  <a:pt x="667" y="3940"/>
                  <a:pt x="1291" y="3317"/>
                </a:cubicBezTo>
                <a:cubicBezTo>
                  <a:pt x="1914" y="2693"/>
                  <a:pt x="2775" y="2308"/>
                  <a:pt x="3728" y="2308"/>
                </a:cubicBezTo>
                <a:cubicBezTo>
                  <a:pt x="4680" y="2308"/>
                  <a:pt x="5542" y="2693"/>
                  <a:pt x="6165" y="3317"/>
                </a:cubicBezTo>
                <a:cubicBezTo>
                  <a:pt x="6789" y="3940"/>
                  <a:pt x="7175" y="4802"/>
                  <a:pt x="7175" y="5754"/>
                </a:cubicBezTo>
                <a:cubicBezTo>
                  <a:pt x="7175" y="6169"/>
                  <a:pt x="7103" y="6565"/>
                  <a:pt x="6969" y="6931"/>
                </a:cubicBezTo>
                <a:cubicBezTo>
                  <a:pt x="6831" y="7311"/>
                  <a:pt x="6626" y="7663"/>
                  <a:pt x="6371" y="7968"/>
                </a:cubicBezTo>
                <a:cubicBezTo>
                  <a:pt x="6323" y="8026"/>
                  <a:pt x="6330" y="8113"/>
                  <a:pt x="6388" y="8163"/>
                </a:cubicBezTo>
                <a:cubicBezTo>
                  <a:pt x="6414" y="8185"/>
                  <a:pt x="6445" y="8195"/>
                  <a:pt x="6477" y="8195"/>
                </a:cubicBezTo>
                <a:cubicBezTo>
                  <a:pt x="6517" y="8195"/>
                  <a:pt x="6556" y="8178"/>
                  <a:pt x="6583" y="8145"/>
                </a:cubicBezTo>
                <a:cubicBezTo>
                  <a:pt x="6859" y="7816"/>
                  <a:pt x="7079" y="7438"/>
                  <a:pt x="7230" y="7025"/>
                </a:cubicBezTo>
                <a:cubicBezTo>
                  <a:pt x="7373" y="6629"/>
                  <a:pt x="7453" y="6200"/>
                  <a:pt x="7453" y="5754"/>
                </a:cubicBezTo>
                <a:cubicBezTo>
                  <a:pt x="7453" y="4725"/>
                  <a:pt x="7035" y="3795"/>
                  <a:pt x="6361" y="3121"/>
                </a:cubicBezTo>
                <a:cubicBezTo>
                  <a:pt x="5686" y="2446"/>
                  <a:pt x="4756" y="2030"/>
                  <a:pt x="3727" y="2030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68" name="Google Shape;568;p60"/>
          <p:cNvSpPr/>
          <p:nvPr/>
        </p:nvSpPr>
        <p:spPr>
          <a:xfrm>
            <a:off x="8643621" y="901342"/>
            <a:ext cx="238676" cy="374426"/>
          </a:xfrm>
          <a:custGeom>
            <a:rect b="b" l="l" r="r" t="t"/>
            <a:pathLst>
              <a:path extrusionOk="0" h="9502" w="6057">
                <a:moveTo>
                  <a:pt x="2117" y="4537"/>
                </a:moveTo>
                <a:cubicBezTo>
                  <a:pt x="2251" y="4557"/>
                  <a:pt x="2394" y="4570"/>
                  <a:pt x="2543" y="4576"/>
                </a:cubicBezTo>
                <a:lnTo>
                  <a:pt x="2543" y="5190"/>
                </a:lnTo>
                <a:cubicBezTo>
                  <a:pt x="2543" y="5248"/>
                  <a:pt x="2520" y="5301"/>
                  <a:pt x="2481" y="5339"/>
                </a:cubicBezTo>
                <a:cubicBezTo>
                  <a:pt x="2439" y="5382"/>
                  <a:pt x="2384" y="5403"/>
                  <a:pt x="2330" y="5403"/>
                </a:cubicBezTo>
                <a:cubicBezTo>
                  <a:pt x="2277" y="5403"/>
                  <a:pt x="2221" y="5382"/>
                  <a:pt x="2179" y="5339"/>
                </a:cubicBezTo>
                <a:cubicBezTo>
                  <a:pt x="2138" y="5300"/>
                  <a:pt x="2117" y="5246"/>
                  <a:pt x="2117" y="5190"/>
                </a:cubicBezTo>
                <a:lnTo>
                  <a:pt x="2117" y="4537"/>
                </a:lnTo>
                <a:close/>
                <a:moveTo>
                  <a:pt x="3785" y="4393"/>
                </a:moveTo>
                <a:lnTo>
                  <a:pt x="3785" y="5191"/>
                </a:lnTo>
                <a:cubicBezTo>
                  <a:pt x="3785" y="5249"/>
                  <a:pt x="3763" y="5303"/>
                  <a:pt x="3723" y="5341"/>
                </a:cubicBezTo>
                <a:cubicBezTo>
                  <a:pt x="3681" y="5383"/>
                  <a:pt x="3627" y="5404"/>
                  <a:pt x="3572" y="5404"/>
                </a:cubicBezTo>
                <a:cubicBezTo>
                  <a:pt x="3518" y="5404"/>
                  <a:pt x="3464" y="5383"/>
                  <a:pt x="3421" y="5341"/>
                </a:cubicBezTo>
                <a:cubicBezTo>
                  <a:pt x="3380" y="5301"/>
                  <a:pt x="3358" y="5248"/>
                  <a:pt x="3359" y="5191"/>
                </a:cubicBezTo>
                <a:lnTo>
                  <a:pt x="3359" y="4510"/>
                </a:lnTo>
                <a:cubicBezTo>
                  <a:pt x="3505" y="4481"/>
                  <a:pt x="3647" y="4442"/>
                  <a:pt x="3785" y="4393"/>
                </a:cubicBezTo>
                <a:close/>
                <a:moveTo>
                  <a:pt x="5738" y="1"/>
                </a:moveTo>
                <a:cubicBezTo>
                  <a:pt x="5703" y="1"/>
                  <a:pt x="5668" y="14"/>
                  <a:pt x="5640" y="41"/>
                </a:cubicBezTo>
                <a:cubicBezTo>
                  <a:pt x="5247" y="422"/>
                  <a:pt x="4863" y="634"/>
                  <a:pt x="4493" y="746"/>
                </a:cubicBezTo>
                <a:cubicBezTo>
                  <a:pt x="4192" y="838"/>
                  <a:pt x="3895" y="865"/>
                  <a:pt x="3607" y="865"/>
                </a:cubicBezTo>
                <a:cubicBezTo>
                  <a:pt x="3542" y="865"/>
                  <a:pt x="3477" y="864"/>
                  <a:pt x="3412" y="862"/>
                </a:cubicBezTo>
                <a:cubicBezTo>
                  <a:pt x="3411" y="862"/>
                  <a:pt x="3409" y="862"/>
                  <a:pt x="3408" y="862"/>
                </a:cubicBezTo>
                <a:cubicBezTo>
                  <a:pt x="3333" y="862"/>
                  <a:pt x="3271" y="921"/>
                  <a:pt x="3268" y="997"/>
                </a:cubicBezTo>
                <a:cubicBezTo>
                  <a:pt x="3265" y="1073"/>
                  <a:pt x="3326" y="1136"/>
                  <a:pt x="3402" y="1139"/>
                </a:cubicBezTo>
                <a:cubicBezTo>
                  <a:pt x="3468" y="1141"/>
                  <a:pt x="3533" y="1143"/>
                  <a:pt x="3600" y="1143"/>
                </a:cubicBezTo>
                <a:cubicBezTo>
                  <a:pt x="3912" y="1143"/>
                  <a:pt x="4236" y="1113"/>
                  <a:pt x="4573" y="1012"/>
                </a:cubicBezTo>
                <a:cubicBezTo>
                  <a:pt x="4930" y="903"/>
                  <a:pt x="5296" y="713"/>
                  <a:pt x="5670" y="390"/>
                </a:cubicBezTo>
                <a:cubicBezTo>
                  <a:pt x="5696" y="487"/>
                  <a:pt x="5718" y="585"/>
                  <a:pt x="5735" y="687"/>
                </a:cubicBezTo>
                <a:cubicBezTo>
                  <a:pt x="5764" y="854"/>
                  <a:pt x="5778" y="1027"/>
                  <a:pt x="5778" y="1205"/>
                </a:cubicBezTo>
                <a:cubicBezTo>
                  <a:pt x="5778" y="2059"/>
                  <a:pt x="5432" y="2833"/>
                  <a:pt x="4872" y="3392"/>
                </a:cubicBezTo>
                <a:cubicBezTo>
                  <a:pt x="4286" y="3977"/>
                  <a:pt x="3507" y="4295"/>
                  <a:pt x="2668" y="4300"/>
                </a:cubicBezTo>
                <a:cubicBezTo>
                  <a:pt x="2666" y="4300"/>
                  <a:pt x="2663" y="4300"/>
                  <a:pt x="2661" y="4300"/>
                </a:cubicBezTo>
                <a:cubicBezTo>
                  <a:pt x="2105" y="4300"/>
                  <a:pt x="1464" y="4174"/>
                  <a:pt x="1034" y="3787"/>
                </a:cubicBezTo>
                <a:cubicBezTo>
                  <a:pt x="929" y="3694"/>
                  <a:pt x="844" y="3589"/>
                  <a:pt x="776" y="3478"/>
                </a:cubicBezTo>
                <a:cubicBezTo>
                  <a:pt x="960" y="3178"/>
                  <a:pt x="1209" y="2903"/>
                  <a:pt x="1552" y="2712"/>
                </a:cubicBezTo>
                <a:cubicBezTo>
                  <a:pt x="1974" y="2478"/>
                  <a:pt x="2461" y="2459"/>
                  <a:pt x="2948" y="2459"/>
                </a:cubicBezTo>
                <a:cubicBezTo>
                  <a:pt x="3001" y="2459"/>
                  <a:pt x="3053" y="2459"/>
                  <a:pt x="3106" y="2459"/>
                </a:cubicBezTo>
                <a:cubicBezTo>
                  <a:pt x="3170" y="2460"/>
                  <a:pt x="3235" y="2460"/>
                  <a:pt x="3299" y="2460"/>
                </a:cubicBezTo>
                <a:cubicBezTo>
                  <a:pt x="4038" y="2460"/>
                  <a:pt x="4748" y="2405"/>
                  <a:pt x="5270" y="1667"/>
                </a:cubicBezTo>
                <a:cubicBezTo>
                  <a:pt x="5313" y="1603"/>
                  <a:pt x="5299" y="1516"/>
                  <a:pt x="5236" y="1473"/>
                </a:cubicBezTo>
                <a:cubicBezTo>
                  <a:pt x="5212" y="1456"/>
                  <a:pt x="5184" y="1448"/>
                  <a:pt x="5157" y="1448"/>
                </a:cubicBezTo>
                <a:cubicBezTo>
                  <a:pt x="5113" y="1448"/>
                  <a:pt x="5069" y="1469"/>
                  <a:pt x="5042" y="1507"/>
                </a:cubicBezTo>
                <a:cubicBezTo>
                  <a:pt x="4597" y="2137"/>
                  <a:pt x="3952" y="2182"/>
                  <a:pt x="3279" y="2182"/>
                </a:cubicBezTo>
                <a:cubicBezTo>
                  <a:pt x="3222" y="2182"/>
                  <a:pt x="3165" y="2182"/>
                  <a:pt x="3107" y="2182"/>
                </a:cubicBezTo>
                <a:cubicBezTo>
                  <a:pt x="3048" y="2181"/>
                  <a:pt x="2988" y="2181"/>
                  <a:pt x="2929" y="2181"/>
                </a:cubicBezTo>
                <a:cubicBezTo>
                  <a:pt x="2412" y="2181"/>
                  <a:pt x="1893" y="2206"/>
                  <a:pt x="1418" y="2470"/>
                </a:cubicBezTo>
                <a:cubicBezTo>
                  <a:pt x="1088" y="2653"/>
                  <a:pt x="837" y="2902"/>
                  <a:pt x="643" y="3180"/>
                </a:cubicBezTo>
                <a:cubicBezTo>
                  <a:pt x="558" y="2896"/>
                  <a:pt x="574" y="2595"/>
                  <a:pt x="670" y="2316"/>
                </a:cubicBezTo>
                <a:cubicBezTo>
                  <a:pt x="812" y="1904"/>
                  <a:pt x="1137" y="1520"/>
                  <a:pt x="1626" y="1268"/>
                </a:cubicBezTo>
                <a:cubicBezTo>
                  <a:pt x="1797" y="1181"/>
                  <a:pt x="1974" y="1136"/>
                  <a:pt x="2162" y="1115"/>
                </a:cubicBezTo>
                <a:cubicBezTo>
                  <a:pt x="2258" y="1104"/>
                  <a:pt x="2357" y="1100"/>
                  <a:pt x="2458" y="1100"/>
                </a:cubicBezTo>
                <a:cubicBezTo>
                  <a:pt x="2560" y="1100"/>
                  <a:pt x="2664" y="1104"/>
                  <a:pt x="2769" y="1110"/>
                </a:cubicBezTo>
                <a:cubicBezTo>
                  <a:pt x="2771" y="1110"/>
                  <a:pt x="2773" y="1110"/>
                  <a:pt x="2775" y="1110"/>
                </a:cubicBezTo>
                <a:cubicBezTo>
                  <a:pt x="2850" y="1110"/>
                  <a:pt x="2912" y="1053"/>
                  <a:pt x="2916" y="978"/>
                </a:cubicBezTo>
                <a:cubicBezTo>
                  <a:pt x="2920" y="902"/>
                  <a:pt x="2860" y="837"/>
                  <a:pt x="2784" y="833"/>
                </a:cubicBezTo>
                <a:cubicBezTo>
                  <a:pt x="2674" y="828"/>
                  <a:pt x="2565" y="823"/>
                  <a:pt x="2457" y="823"/>
                </a:cubicBezTo>
                <a:cubicBezTo>
                  <a:pt x="2347" y="823"/>
                  <a:pt x="2238" y="828"/>
                  <a:pt x="2131" y="840"/>
                </a:cubicBezTo>
                <a:cubicBezTo>
                  <a:pt x="1914" y="864"/>
                  <a:pt x="1703" y="918"/>
                  <a:pt x="1499" y="1022"/>
                </a:cubicBezTo>
                <a:cubicBezTo>
                  <a:pt x="942" y="1308"/>
                  <a:pt x="573" y="1750"/>
                  <a:pt x="407" y="2226"/>
                </a:cubicBezTo>
                <a:cubicBezTo>
                  <a:pt x="265" y="2637"/>
                  <a:pt x="274" y="3085"/>
                  <a:pt x="462" y="3478"/>
                </a:cubicBezTo>
                <a:cubicBezTo>
                  <a:pt x="1" y="4346"/>
                  <a:pt x="11" y="5322"/>
                  <a:pt x="11" y="5325"/>
                </a:cubicBezTo>
                <a:cubicBezTo>
                  <a:pt x="11" y="5402"/>
                  <a:pt x="74" y="5464"/>
                  <a:pt x="151" y="5464"/>
                </a:cubicBezTo>
                <a:cubicBezTo>
                  <a:pt x="227" y="5464"/>
                  <a:pt x="289" y="5402"/>
                  <a:pt x="289" y="5325"/>
                </a:cubicBezTo>
                <a:cubicBezTo>
                  <a:pt x="289" y="5322"/>
                  <a:pt x="281" y="4515"/>
                  <a:pt x="631" y="3757"/>
                </a:cubicBezTo>
                <a:cubicBezTo>
                  <a:pt x="694" y="3841"/>
                  <a:pt x="766" y="3920"/>
                  <a:pt x="849" y="3994"/>
                </a:cubicBezTo>
                <a:cubicBezTo>
                  <a:pt x="968" y="4101"/>
                  <a:pt x="1106" y="4196"/>
                  <a:pt x="1264" y="4278"/>
                </a:cubicBezTo>
                <a:lnTo>
                  <a:pt x="1264" y="5903"/>
                </a:lnTo>
                <a:cubicBezTo>
                  <a:pt x="1264" y="6266"/>
                  <a:pt x="1361" y="6603"/>
                  <a:pt x="1529" y="6888"/>
                </a:cubicBezTo>
                <a:cubicBezTo>
                  <a:pt x="1704" y="7185"/>
                  <a:pt x="1955" y="7422"/>
                  <a:pt x="2250" y="7570"/>
                </a:cubicBezTo>
                <a:cubicBezTo>
                  <a:pt x="2310" y="7600"/>
                  <a:pt x="2290" y="7580"/>
                  <a:pt x="2288" y="7640"/>
                </a:cubicBezTo>
                <a:lnTo>
                  <a:pt x="2205" y="9347"/>
                </a:lnTo>
                <a:cubicBezTo>
                  <a:pt x="2194" y="9429"/>
                  <a:pt x="2259" y="9502"/>
                  <a:pt x="2343" y="9502"/>
                </a:cubicBezTo>
                <a:lnTo>
                  <a:pt x="3540" y="9502"/>
                </a:lnTo>
                <a:cubicBezTo>
                  <a:pt x="3619" y="9502"/>
                  <a:pt x="3682" y="9436"/>
                  <a:pt x="3678" y="9357"/>
                </a:cubicBezTo>
                <a:lnTo>
                  <a:pt x="3648" y="8741"/>
                </a:lnTo>
                <a:cubicBezTo>
                  <a:pt x="3644" y="8667"/>
                  <a:pt x="3584" y="8609"/>
                  <a:pt x="3510" y="8609"/>
                </a:cubicBezTo>
                <a:cubicBezTo>
                  <a:pt x="3508" y="8609"/>
                  <a:pt x="3505" y="8609"/>
                  <a:pt x="3503" y="8609"/>
                </a:cubicBezTo>
                <a:cubicBezTo>
                  <a:pt x="3427" y="8613"/>
                  <a:pt x="3368" y="8678"/>
                  <a:pt x="3371" y="8754"/>
                </a:cubicBezTo>
                <a:lnTo>
                  <a:pt x="3394" y="9223"/>
                </a:lnTo>
                <a:lnTo>
                  <a:pt x="2499" y="9223"/>
                </a:lnTo>
                <a:lnTo>
                  <a:pt x="2575" y="7643"/>
                </a:lnTo>
                <a:cubicBezTo>
                  <a:pt x="2579" y="7572"/>
                  <a:pt x="2579" y="7512"/>
                  <a:pt x="2543" y="7450"/>
                </a:cubicBezTo>
                <a:cubicBezTo>
                  <a:pt x="2511" y="7395"/>
                  <a:pt x="2463" y="7360"/>
                  <a:pt x="2385" y="7321"/>
                </a:cubicBezTo>
                <a:cubicBezTo>
                  <a:pt x="2141" y="7197"/>
                  <a:pt x="1931" y="6997"/>
                  <a:pt x="1786" y="6748"/>
                </a:cubicBezTo>
                <a:cubicBezTo>
                  <a:pt x="1644" y="6505"/>
                  <a:pt x="1561" y="6216"/>
                  <a:pt x="1561" y="5904"/>
                </a:cubicBezTo>
                <a:lnTo>
                  <a:pt x="1561" y="4401"/>
                </a:lnTo>
                <a:cubicBezTo>
                  <a:pt x="1650" y="4433"/>
                  <a:pt x="1742" y="4463"/>
                  <a:pt x="1840" y="4486"/>
                </a:cubicBezTo>
                <a:lnTo>
                  <a:pt x="1840" y="5195"/>
                </a:lnTo>
                <a:cubicBezTo>
                  <a:pt x="1842" y="5327"/>
                  <a:pt x="1886" y="5441"/>
                  <a:pt x="1981" y="5535"/>
                </a:cubicBezTo>
                <a:cubicBezTo>
                  <a:pt x="2076" y="5629"/>
                  <a:pt x="2199" y="5676"/>
                  <a:pt x="2321" y="5676"/>
                </a:cubicBezTo>
                <a:cubicBezTo>
                  <a:pt x="2443" y="5676"/>
                  <a:pt x="2567" y="5630"/>
                  <a:pt x="2662" y="5535"/>
                </a:cubicBezTo>
                <a:cubicBezTo>
                  <a:pt x="2748" y="5448"/>
                  <a:pt x="2802" y="5328"/>
                  <a:pt x="2802" y="5195"/>
                </a:cubicBezTo>
                <a:lnTo>
                  <a:pt x="2802" y="4586"/>
                </a:lnTo>
                <a:cubicBezTo>
                  <a:pt x="2896" y="4583"/>
                  <a:pt x="2989" y="4576"/>
                  <a:pt x="3081" y="4565"/>
                </a:cubicBezTo>
                <a:lnTo>
                  <a:pt x="3081" y="5188"/>
                </a:lnTo>
                <a:cubicBezTo>
                  <a:pt x="3082" y="5323"/>
                  <a:pt x="3128" y="5439"/>
                  <a:pt x="3224" y="5535"/>
                </a:cubicBezTo>
                <a:cubicBezTo>
                  <a:pt x="3321" y="5630"/>
                  <a:pt x="3447" y="5679"/>
                  <a:pt x="3572" y="5679"/>
                </a:cubicBezTo>
                <a:cubicBezTo>
                  <a:pt x="3697" y="5679"/>
                  <a:pt x="3822" y="5631"/>
                  <a:pt x="3918" y="5535"/>
                </a:cubicBezTo>
                <a:cubicBezTo>
                  <a:pt x="4007" y="5446"/>
                  <a:pt x="4062" y="5324"/>
                  <a:pt x="4062" y="5188"/>
                </a:cubicBezTo>
                <a:lnTo>
                  <a:pt x="4062" y="4294"/>
                </a:lnTo>
                <a:cubicBezTo>
                  <a:pt x="4157" y="4252"/>
                  <a:pt x="4251" y="4204"/>
                  <a:pt x="4340" y="4154"/>
                </a:cubicBezTo>
                <a:lnTo>
                  <a:pt x="4340" y="5909"/>
                </a:lnTo>
                <a:cubicBezTo>
                  <a:pt x="4340" y="6220"/>
                  <a:pt x="4257" y="6511"/>
                  <a:pt x="4115" y="6753"/>
                </a:cubicBezTo>
                <a:cubicBezTo>
                  <a:pt x="3970" y="7002"/>
                  <a:pt x="3760" y="7202"/>
                  <a:pt x="3513" y="7324"/>
                </a:cubicBezTo>
                <a:cubicBezTo>
                  <a:pt x="3435" y="7363"/>
                  <a:pt x="3387" y="7402"/>
                  <a:pt x="3355" y="7456"/>
                </a:cubicBezTo>
                <a:cubicBezTo>
                  <a:pt x="3321" y="7513"/>
                  <a:pt x="3314" y="7571"/>
                  <a:pt x="3319" y="7648"/>
                </a:cubicBezTo>
                <a:lnTo>
                  <a:pt x="3343" y="8129"/>
                </a:lnTo>
                <a:cubicBezTo>
                  <a:pt x="3347" y="8203"/>
                  <a:pt x="3408" y="8261"/>
                  <a:pt x="3480" y="8261"/>
                </a:cubicBezTo>
                <a:cubicBezTo>
                  <a:pt x="3483" y="8261"/>
                  <a:pt x="3485" y="8261"/>
                  <a:pt x="3488" y="8261"/>
                </a:cubicBezTo>
                <a:cubicBezTo>
                  <a:pt x="3565" y="8257"/>
                  <a:pt x="3623" y="8192"/>
                  <a:pt x="3620" y="8115"/>
                </a:cubicBezTo>
                <a:lnTo>
                  <a:pt x="3597" y="7637"/>
                </a:lnTo>
                <a:cubicBezTo>
                  <a:pt x="3597" y="7586"/>
                  <a:pt x="3582" y="7598"/>
                  <a:pt x="3636" y="7572"/>
                </a:cubicBezTo>
                <a:cubicBezTo>
                  <a:pt x="3931" y="7424"/>
                  <a:pt x="4181" y="7187"/>
                  <a:pt x="4355" y="6891"/>
                </a:cubicBezTo>
                <a:cubicBezTo>
                  <a:pt x="4521" y="6607"/>
                  <a:pt x="4619" y="6269"/>
                  <a:pt x="4619" y="5907"/>
                </a:cubicBezTo>
                <a:lnTo>
                  <a:pt x="4619" y="3966"/>
                </a:lnTo>
                <a:cubicBezTo>
                  <a:pt x="4779" y="3853"/>
                  <a:pt x="4930" y="3726"/>
                  <a:pt x="5068" y="3589"/>
                </a:cubicBezTo>
                <a:cubicBezTo>
                  <a:pt x="5679" y="2979"/>
                  <a:pt x="6057" y="2136"/>
                  <a:pt x="6057" y="1207"/>
                </a:cubicBezTo>
                <a:cubicBezTo>
                  <a:pt x="6057" y="1015"/>
                  <a:pt x="6041" y="827"/>
                  <a:pt x="6010" y="642"/>
                </a:cubicBezTo>
                <a:cubicBezTo>
                  <a:pt x="5978" y="453"/>
                  <a:pt x="5930" y="271"/>
                  <a:pt x="5869" y="95"/>
                </a:cubicBezTo>
                <a:cubicBezTo>
                  <a:pt x="5848" y="34"/>
                  <a:pt x="5793" y="1"/>
                  <a:pt x="5738" y="1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69" name="Google Shape;569;p60"/>
          <p:cNvSpPr/>
          <p:nvPr/>
        </p:nvSpPr>
        <p:spPr>
          <a:xfrm>
            <a:off x="8605055" y="1619030"/>
            <a:ext cx="315831" cy="373717"/>
          </a:xfrm>
          <a:custGeom>
            <a:rect b="b" l="l" r="r" t="t"/>
            <a:pathLst>
              <a:path extrusionOk="0" h="9484" w="8015">
                <a:moveTo>
                  <a:pt x="3301" y="278"/>
                </a:moveTo>
                <a:cubicBezTo>
                  <a:pt x="3326" y="278"/>
                  <a:pt x="3345" y="284"/>
                  <a:pt x="3361" y="297"/>
                </a:cubicBezTo>
                <a:cubicBezTo>
                  <a:pt x="3386" y="318"/>
                  <a:pt x="3395" y="357"/>
                  <a:pt x="3390" y="411"/>
                </a:cubicBezTo>
                <a:cubicBezTo>
                  <a:pt x="3380" y="512"/>
                  <a:pt x="3311" y="615"/>
                  <a:pt x="3232" y="683"/>
                </a:cubicBezTo>
                <a:cubicBezTo>
                  <a:pt x="3212" y="700"/>
                  <a:pt x="3192" y="714"/>
                  <a:pt x="3172" y="726"/>
                </a:cubicBezTo>
                <a:cubicBezTo>
                  <a:pt x="3106" y="765"/>
                  <a:pt x="3086" y="849"/>
                  <a:pt x="3124" y="916"/>
                </a:cubicBezTo>
                <a:cubicBezTo>
                  <a:pt x="3164" y="977"/>
                  <a:pt x="3200" y="1048"/>
                  <a:pt x="3207" y="1123"/>
                </a:cubicBezTo>
                <a:cubicBezTo>
                  <a:pt x="3211" y="1168"/>
                  <a:pt x="3202" y="1205"/>
                  <a:pt x="3181" y="1229"/>
                </a:cubicBezTo>
                <a:cubicBezTo>
                  <a:pt x="3157" y="1258"/>
                  <a:pt x="3115" y="1272"/>
                  <a:pt x="3063" y="1272"/>
                </a:cubicBezTo>
                <a:cubicBezTo>
                  <a:pt x="3044" y="1272"/>
                  <a:pt x="3024" y="1270"/>
                  <a:pt x="3003" y="1266"/>
                </a:cubicBezTo>
                <a:cubicBezTo>
                  <a:pt x="2887" y="1248"/>
                  <a:pt x="2763" y="1180"/>
                  <a:pt x="2659" y="1090"/>
                </a:cubicBezTo>
                <a:cubicBezTo>
                  <a:pt x="2565" y="1007"/>
                  <a:pt x="2491" y="904"/>
                  <a:pt x="2457" y="801"/>
                </a:cubicBezTo>
                <a:cubicBezTo>
                  <a:pt x="2433" y="727"/>
                  <a:pt x="2431" y="660"/>
                  <a:pt x="2467" y="618"/>
                </a:cubicBezTo>
                <a:cubicBezTo>
                  <a:pt x="2486" y="596"/>
                  <a:pt x="2520" y="580"/>
                  <a:pt x="2567" y="578"/>
                </a:cubicBezTo>
                <a:cubicBezTo>
                  <a:pt x="2574" y="578"/>
                  <a:pt x="2580" y="578"/>
                  <a:pt x="2587" y="578"/>
                </a:cubicBezTo>
                <a:cubicBezTo>
                  <a:pt x="2644" y="578"/>
                  <a:pt x="2710" y="593"/>
                  <a:pt x="2780" y="624"/>
                </a:cubicBezTo>
                <a:cubicBezTo>
                  <a:pt x="2799" y="632"/>
                  <a:pt x="2818" y="636"/>
                  <a:pt x="2837" y="636"/>
                </a:cubicBezTo>
                <a:cubicBezTo>
                  <a:pt x="2890" y="636"/>
                  <a:pt x="2941" y="605"/>
                  <a:pt x="2964" y="554"/>
                </a:cubicBezTo>
                <a:cubicBezTo>
                  <a:pt x="3013" y="436"/>
                  <a:pt x="3118" y="321"/>
                  <a:pt x="3245" y="286"/>
                </a:cubicBezTo>
                <a:cubicBezTo>
                  <a:pt x="3266" y="281"/>
                  <a:pt x="3284" y="278"/>
                  <a:pt x="3301" y="278"/>
                </a:cubicBezTo>
                <a:close/>
                <a:moveTo>
                  <a:pt x="3303" y="1"/>
                </a:moveTo>
                <a:cubicBezTo>
                  <a:pt x="3263" y="1"/>
                  <a:pt x="3219" y="7"/>
                  <a:pt x="3175" y="19"/>
                </a:cubicBezTo>
                <a:cubicBezTo>
                  <a:pt x="3056" y="52"/>
                  <a:pt x="2934" y="129"/>
                  <a:pt x="2837" y="242"/>
                </a:cubicBezTo>
                <a:cubicBezTo>
                  <a:pt x="2815" y="269"/>
                  <a:pt x="2794" y="298"/>
                  <a:pt x="2774" y="327"/>
                </a:cubicBezTo>
                <a:cubicBezTo>
                  <a:pt x="2711" y="309"/>
                  <a:pt x="2649" y="299"/>
                  <a:pt x="2591" y="299"/>
                </a:cubicBezTo>
                <a:cubicBezTo>
                  <a:pt x="2578" y="299"/>
                  <a:pt x="2565" y="300"/>
                  <a:pt x="2552" y="301"/>
                </a:cubicBezTo>
                <a:cubicBezTo>
                  <a:pt x="2441" y="309"/>
                  <a:pt x="2336" y="350"/>
                  <a:pt x="2261" y="436"/>
                </a:cubicBezTo>
                <a:cubicBezTo>
                  <a:pt x="2150" y="561"/>
                  <a:pt x="2146" y="733"/>
                  <a:pt x="2196" y="886"/>
                </a:cubicBezTo>
                <a:cubicBezTo>
                  <a:pt x="2246" y="1043"/>
                  <a:pt x="2354" y="1191"/>
                  <a:pt x="2489" y="1308"/>
                </a:cubicBezTo>
                <a:cubicBezTo>
                  <a:pt x="2627" y="1428"/>
                  <a:pt x="2795" y="1514"/>
                  <a:pt x="2959" y="1541"/>
                </a:cubicBezTo>
                <a:cubicBezTo>
                  <a:pt x="2995" y="1547"/>
                  <a:pt x="3031" y="1550"/>
                  <a:pt x="3065" y="1550"/>
                </a:cubicBezTo>
                <a:cubicBezTo>
                  <a:pt x="3197" y="1550"/>
                  <a:pt x="3313" y="1505"/>
                  <a:pt x="3392" y="1412"/>
                </a:cubicBezTo>
                <a:cubicBezTo>
                  <a:pt x="3465" y="1327"/>
                  <a:pt x="3494" y="1219"/>
                  <a:pt x="3483" y="1101"/>
                </a:cubicBezTo>
                <a:cubicBezTo>
                  <a:pt x="3477" y="1031"/>
                  <a:pt x="3457" y="958"/>
                  <a:pt x="3424" y="885"/>
                </a:cubicBezTo>
                <a:cubicBezTo>
                  <a:pt x="3552" y="773"/>
                  <a:pt x="3649" y="611"/>
                  <a:pt x="3668" y="442"/>
                </a:cubicBezTo>
                <a:cubicBezTo>
                  <a:pt x="3686" y="290"/>
                  <a:pt x="3635" y="166"/>
                  <a:pt x="3545" y="88"/>
                </a:cubicBezTo>
                <a:cubicBezTo>
                  <a:pt x="3482" y="32"/>
                  <a:pt x="3398" y="1"/>
                  <a:pt x="3303" y="1"/>
                </a:cubicBezTo>
                <a:close/>
                <a:moveTo>
                  <a:pt x="4974" y="1786"/>
                </a:moveTo>
                <a:cubicBezTo>
                  <a:pt x="5116" y="1849"/>
                  <a:pt x="5260" y="1931"/>
                  <a:pt x="5385" y="2021"/>
                </a:cubicBezTo>
                <a:cubicBezTo>
                  <a:pt x="5361" y="2123"/>
                  <a:pt x="5329" y="2225"/>
                  <a:pt x="5291" y="2327"/>
                </a:cubicBezTo>
                <a:cubicBezTo>
                  <a:pt x="5243" y="2456"/>
                  <a:pt x="5186" y="2582"/>
                  <a:pt x="5124" y="2688"/>
                </a:cubicBezTo>
                <a:cubicBezTo>
                  <a:pt x="5012" y="2883"/>
                  <a:pt x="4915" y="2972"/>
                  <a:pt x="4826" y="2999"/>
                </a:cubicBezTo>
                <a:cubicBezTo>
                  <a:pt x="4811" y="3003"/>
                  <a:pt x="4795" y="3005"/>
                  <a:pt x="4777" y="3005"/>
                </a:cubicBezTo>
                <a:cubicBezTo>
                  <a:pt x="4716" y="3005"/>
                  <a:pt x="4644" y="2981"/>
                  <a:pt x="4579" y="2944"/>
                </a:cubicBezTo>
                <a:cubicBezTo>
                  <a:pt x="4496" y="2896"/>
                  <a:pt x="4424" y="2826"/>
                  <a:pt x="4408" y="2758"/>
                </a:cubicBezTo>
                <a:cubicBezTo>
                  <a:pt x="4385" y="2668"/>
                  <a:pt x="4415" y="2540"/>
                  <a:pt x="4526" y="2346"/>
                </a:cubicBezTo>
                <a:cubicBezTo>
                  <a:pt x="4588" y="2240"/>
                  <a:pt x="4668" y="2126"/>
                  <a:pt x="4756" y="2020"/>
                </a:cubicBezTo>
                <a:cubicBezTo>
                  <a:pt x="4825" y="1936"/>
                  <a:pt x="4899" y="1856"/>
                  <a:pt x="4974" y="1786"/>
                </a:cubicBezTo>
                <a:close/>
                <a:moveTo>
                  <a:pt x="4931" y="579"/>
                </a:moveTo>
                <a:cubicBezTo>
                  <a:pt x="4871" y="579"/>
                  <a:pt x="4814" y="583"/>
                  <a:pt x="4761" y="592"/>
                </a:cubicBezTo>
                <a:cubicBezTo>
                  <a:pt x="4632" y="615"/>
                  <a:pt x="4521" y="660"/>
                  <a:pt x="4431" y="720"/>
                </a:cubicBezTo>
                <a:cubicBezTo>
                  <a:pt x="4244" y="842"/>
                  <a:pt x="4111" y="1060"/>
                  <a:pt x="4149" y="1292"/>
                </a:cubicBezTo>
                <a:cubicBezTo>
                  <a:pt x="4198" y="1587"/>
                  <a:pt x="4331" y="1615"/>
                  <a:pt x="4581" y="1670"/>
                </a:cubicBezTo>
                <a:cubicBezTo>
                  <a:pt x="4611" y="1676"/>
                  <a:pt x="4644" y="1683"/>
                  <a:pt x="4678" y="1691"/>
                </a:cubicBezTo>
                <a:cubicBezTo>
                  <a:pt x="4632" y="1740"/>
                  <a:pt x="4586" y="1792"/>
                  <a:pt x="4542" y="1844"/>
                </a:cubicBezTo>
                <a:cubicBezTo>
                  <a:pt x="4444" y="1960"/>
                  <a:pt x="4357" y="2087"/>
                  <a:pt x="4286" y="2207"/>
                </a:cubicBezTo>
                <a:cubicBezTo>
                  <a:pt x="4135" y="2469"/>
                  <a:pt x="4099" y="2667"/>
                  <a:pt x="4137" y="2825"/>
                </a:cubicBezTo>
                <a:cubicBezTo>
                  <a:pt x="4172" y="2968"/>
                  <a:pt x="4289" y="3099"/>
                  <a:pt x="4434" y="3183"/>
                </a:cubicBezTo>
                <a:cubicBezTo>
                  <a:pt x="4540" y="3246"/>
                  <a:pt x="4662" y="3284"/>
                  <a:pt x="4775" y="3284"/>
                </a:cubicBezTo>
                <a:cubicBezTo>
                  <a:pt x="4820" y="3284"/>
                  <a:pt x="4863" y="3278"/>
                  <a:pt x="4903" y="3266"/>
                </a:cubicBezTo>
                <a:cubicBezTo>
                  <a:pt x="5058" y="3221"/>
                  <a:pt x="5212" y="3091"/>
                  <a:pt x="5364" y="2830"/>
                </a:cubicBezTo>
                <a:cubicBezTo>
                  <a:pt x="5433" y="2710"/>
                  <a:pt x="5496" y="2569"/>
                  <a:pt x="5550" y="2426"/>
                </a:cubicBezTo>
                <a:cubicBezTo>
                  <a:pt x="5573" y="2361"/>
                  <a:pt x="5594" y="2296"/>
                  <a:pt x="5614" y="2232"/>
                </a:cubicBezTo>
                <a:cubicBezTo>
                  <a:pt x="5638" y="2258"/>
                  <a:pt x="5661" y="2282"/>
                  <a:pt x="5682" y="2305"/>
                </a:cubicBezTo>
                <a:cubicBezTo>
                  <a:pt x="5787" y="2420"/>
                  <a:pt x="5861" y="2503"/>
                  <a:pt x="5967" y="2526"/>
                </a:cubicBezTo>
                <a:cubicBezTo>
                  <a:pt x="5993" y="2532"/>
                  <a:pt x="6020" y="2535"/>
                  <a:pt x="6047" y="2535"/>
                </a:cubicBezTo>
                <a:cubicBezTo>
                  <a:pt x="6268" y="2535"/>
                  <a:pt x="6478" y="2336"/>
                  <a:pt x="6544" y="2147"/>
                </a:cubicBezTo>
                <a:cubicBezTo>
                  <a:pt x="6609" y="1963"/>
                  <a:pt x="6588" y="1761"/>
                  <a:pt x="6514" y="1582"/>
                </a:cubicBezTo>
                <a:cubicBezTo>
                  <a:pt x="6492" y="1529"/>
                  <a:pt x="6440" y="1496"/>
                  <a:pt x="6386" y="1496"/>
                </a:cubicBezTo>
                <a:cubicBezTo>
                  <a:pt x="6368" y="1496"/>
                  <a:pt x="6350" y="1500"/>
                  <a:pt x="6333" y="1507"/>
                </a:cubicBezTo>
                <a:cubicBezTo>
                  <a:pt x="6263" y="1535"/>
                  <a:pt x="6229" y="1616"/>
                  <a:pt x="6258" y="1687"/>
                </a:cubicBezTo>
                <a:cubicBezTo>
                  <a:pt x="6305" y="1803"/>
                  <a:pt x="6324" y="1936"/>
                  <a:pt x="6283" y="2056"/>
                </a:cubicBezTo>
                <a:cubicBezTo>
                  <a:pt x="6241" y="2180"/>
                  <a:pt x="6173" y="2237"/>
                  <a:pt x="6097" y="2237"/>
                </a:cubicBezTo>
                <a:cubicBezTo>
                  <a:pt x="6031" y="2237"/>
                  <a:pt x="5958" y="2195"/>
                  <a:pt x="5889" y="2119"/>
                </a:cubicBezTo>
                <a:cubicBezTo>
                  <a:pt x="5713" y="1924"/>
                  <a:pt x="5530" y="1773"/>
                  <a:pt x="5329" y="1656"/>
                </a:cubicBezTo>
                <a:cubicBezTo>
                  <a:pt x="5125" y="1537"/>
                  <a:pt x="4900" y="1454"/>
                  <a:pt x="4639" y="1397"/>
                </a:cubicBezTo>
                <a:cubicBezTo>
                  <a:pt x="4510" y="1369"/>
                  <a:pt x="4441" y="1354"/>
                  <a:pt x="4422" y="1245"/>
                </a:cubicBezTo>
                <a:cubicBezTo>
                  <a:pt x="4402" y="1125"/>
                  <a:pt x="4490" y="1011"/>
                  <a:pt x="4584" y="949"/>
                </a:cubicBezTo>
                <a:cubicBezTo>
                  <a:pt x="4644" y="911"/>
                  <a:pt x="4716" y="880"/>
                  <a:pt x="4805" y="865"/>
                </a:cubicBezTo>
                <a:cubicBezTo>
                  <a:pt x="4845" y="859"/>
                  <a:pt x="4887" y="855"/>
                  <a:pt x="4933" y="855"/>
                </a:cubicBezTo>
                <a:cubicBezTo>
                  <a:pt x="5126" y="855"/>
                  <a:pt x="5368" y="919"/>
                  <a:pt x="5654" y="1085"/>
                </a:cubicBezTo>
                <a:cubicBezTo>
                  <a:pt x="5741" y="1136"/>
                  <a:pt x="5829" y="1194"/>
                  <a:pt x="5909" y="1258"/>
                </a:cubicBezTo>
                <a:cubicBezTo>
                  <a:pt x="5934" y="1278"/>
                  <a:pt x="5964" y="1288"/>
                  <a:pt x="5994" y="1288"/>
                </a:cubicBezTo>
                <a:cubicBezTo>
                  <a:pt x="6035" y="1288"/>
                  <a:pt x="6076" y="1269"/>
                  <a:pt x="6104" y="1235"/>
                </a:cubicBezTo>
                <a:cubicBezTo>
                  <a:pt x="6151" y="1174"/>
                  <a:pt x="6142" y="1087"/>
                  <a:pt x="6082" y="1039"/>
                </a:cubicBezTo>
                <a:cubicBezTo>
                  <a:pt x="5989" y="966"/>
                  <a:pt x="5894" y="904"/>
                  <a:pt x="5793" y="844"/>
                </a:cubicBezTo>
                <a:cubicBezTo>
                  <a:pt x="5460" y="653"/>
                  <a:pt x="5171" y="579"/>
                  <a:pt x="4931" y="579"/>
                </a:cubicBezTo>
                <a:close/>
                <a:moveTo>
                  <a:pt x="2832" y="3345"/>
                </a:moveTo>
                <a:cubicBezTo>
                  <a:pt x="2906" y="3415"/>
                  <a:pt x="2980" y="3495"/>
                  <a:pt x="3049" y="3579"/>
                </a:cubicBezTo>
                <a:cubicBezTo>
                  <a:pt x="3180" y="3735"/>
                  <a:pt x="3450" y="4102"/>
                  <a:pt x="3399" y="4317"/>
                </a:cubicBezTo>
                <a:cubicBezTo>
                  <a:pt x="3381" y="4397"/>
                  <a:pt x="3313" y="4455"/>
                  <a:pt x="3228" y="4503"/>
                </a:cubicBezTo>
                <a:cubicBezTo>
                  <a:pt x="3163" y="4540"/>
                  <a:pt x="3099" y="4566"/>
                  <a:pt x="3037" y="4566"/>
                </a:cubicBezTo>
                <a:cubicBezTo>
                  <a:pt x="3018" y="4566"/>
                  <a:pt x="2999" y="4564"/>
                  <a:pt x="2981" y="4558"/>
                </a:cubicBezTo>
                <a:cubicBezTo>
                  <a:pt x="2771" y="4497"/>
                  <a:pt x="2586" y="4080"/>
                  <a:pt x="2515" y="3887"/>
                </a:cubicBezTo>
                <a:cubicBezTo>
                  <a:pt x="2477" y="3787"/>
                  <a:pt x="2446" y="3682"/>
                  <a:pt x="2422" y="3582"/>
                </a:cubicBezTo>
                <a:cubicBezTo>
                  <a:pt x="2546" y="3489"/>
                  <a:pt x="2691" y="3406"/>
                  <a:pt x="2832" y="3345"/>
                </a:cubicBezTo>
                <a:close/>
                <a:moveTo>
                  <a:pt x="6249" y="3681"/>
                </a:moveTo>
                <a:cubicBezTo>
                  <a:pt x="6287" y="3681"/>
                  <a:pt x="6322" y="3684"/>
                  <a:pt x="6355" y="3691"/>
                </a:cubicBezTo>
                <a:cubicBezTo>
                  <a:pt x="6434" y="3707"/>
                  <a:pt x="6492" y="3740"/>
                  <a:pt x="6509" y="3788"/>
                </a:cubicBezTo>
                <a:cubicBezTo>
                  <a:pt x="6519" y="3818"/>
                  <a:pt x="6514" y="3856"/>
                  <a:pt x="6494" y="3897"/>
                </a:cubicBezTo>
                <a:cubicBezTo>
                  <a:pt x="6468" y="3952"/>
                  <a:pt x="6416" y="4009"/>
                  <a:pt x="6350" y="4060"/>
                </a:cubicBezTo>
                <a:cubicBezTo>
                  <a:pt x="6287" y="4105"/>
                  <a:pt x="6274" y="4192"/>
                  <a:pt x="6320" y="4253"/>
                </a:cubicBezTo>
                <a:cubicBezTo>
                  <a:pt x="6352" y="4295"/>
                  <a:pt x="6377" y="4340"/>
                  <a:pt x="6395" y="4389"/>
                </a:cubicBezTo>
                <a:cubicBezTo>
                  <a:pt x="6427" y="4478"/>
                  <a:pt x="6432" y="4563"/>
                  <a:pt x="6415" y="4631"/>
                </a:cubicBezTo>
                <a:cubicBezTo>
                  <a:pt x="6403" y="4679"/>
                  <a:pt x="6379" y="4715"/>
                  <a:pt x="6350" y="4727"/>
                </a:cubicBezTo>
                <a:cubicBezTo>
                  <a:pt x="6342" y="4729"/>
                  <a:pt x="6334" y="4731"/>
                  <a:pt x="6326" y="4731"/>
                </a:cubicBezTo>
                <a:cubicBezTo>
                  <a:pt x="6299" y="4731"/>
                  <a:pt x="6267" y="4718"/>
                  <a:pt x="6236" y="4695"/>
                </a:cubicBezTo>
                <a:cubicBezTo>
                  <a:pt x="6181" y="4655"/>
                  <a:pt x="6129" y="4587"/>
                  <a:pt x="6097" y="4499"/>
                </a:cubicBezTo>
                <a:cubicBezTo>
                  <a:pt x="6082" y="4453"/>
                  <a:pt x="6070" y="4399"/>
                  <a:pt x="6068" y="4350"/>
                </a:cubicBezTo>
                <a:cubicBezTo>
                  <a:pt x="6066" y="4274"/>
                  <a:pt x="6005" y="4215"/>
                  <a:pt x="5929" y="4215"/>
                </a:cubicBezTo>
                <a:cubicBezTo>
                  <a:pt x="5928" y="4215"/>
                  <a:pt x="5927" y="4215"/>
                  <a:pt x="5925" y="4215"/>
                </a:cubicBezTo>
                <a:cubicBezTo>
                  <a:pt x="5912" y="4216"/>
                  <a:pt x="5898" y="4216"/>
                  <a:pt x="5884" y="4216"/>
                </a:cubicBezTo>
                <a:cubicBezTo>
                  <a:pt x="5823" y="4216"/>
                  <a:pt x="5763" y="4209"/>
                  <a:pt x="5706" y="4183"/>
                </a:cubicBezTo>
                <a:cubicBezTo>
                  <a:pt x="5665" y="4166"/>
                  <a:pt x="5635" y="4140"/>
                  <a:pt x="5625" y="4110"/>
                </a:cubicBezTo>
                <a:cubicBezTo>
                  <a:pt x="5608" y="4062"/>
                  <a:pt x="5630" y="3999"/>
                  <a:pt x="5681" y="3936"/>
                </a:cubicBezTo>
                <a:cubicBezTo>
                  <a:pt x="5745" y="3854"/>
                  <a:pt x="5852" y="3779"/>
                  <a:pt x="5987" y="3730"/>
                </a:cubicBezTo>
                <a:cubicBezTo>
                  <a:pt x="6078" y="3697"/>
                  <a:pt x="6168" y="3681"/>
                  <a:pt x="6249" y="3681"/>
                </a:cubicBezTo>
                <a:close/>
                <a:moveTo>
                  <a:pt x="2878" y="2139"/>
                </a:moveTo>
                <a:cubicBezTo>
                  <a:pt x="2511" y="2139"/>
                  <a:pt x="2123" y="2316"/>
                  <a:pt x="1830" y="2524"/>
                </a:cubicBezTo>
                <a:cubicBezTo>
                  <a:pt x="1771" y="2564"/>
                  <a:pt x="1715" y="2608"/>
                  <a:pt x="1665" y="2652"/>
                </a:cubicBezTo>
                <a:cubicBezTo>
                  <a:pt x="1607" y="2701"/>
                  <a:pt x="1600" y="2789"/>
                  <a:pt x="1650" y="2847"/>
                </a:cubicBezTo>
                <a:cubicBezTo>
                  <a:pt x="1678" y="2879"/>
                  <a:pt x="1716" y="2895"/>
                  <a:pt x="1755" y="2895"/>
                </a:cubicBezTo>
                <a:cubicBezTo>
                  <a:pt x="1787" y="2895"/>
                  <a:pt x="1819" y="2884"/>
                  <a:pt x="1846" y="2861"/>
                </a:cubicBezTo>
                <a:cubicBezTo>
                  <a:pt x="1888" y="2825"/>
                  <a:pt x="1935" y="2788"/>
                  <a:pt x="1988" y="2751"/>
                </a:cubicBezTo>
                <a:cubicBezTo>
                  <a:pt x="2235" y="2576"/>
                  <a:pt x="2571" y="2416"/>
                  <a:pt x="2875" y="2416"/>
                </a:cubicBezTo>
                <a:cubicBezTo>
                  <a:pt x="2918" y="2416"/>
                  <a:pt x="2961" y="2419"/>
                  <a:pt x="3002" y="2426"/>
                </a:cubicBezTo>
                <a:cubicBezTo>
                  <a:pt x="3090" y="2441"/>
                  <a:pt x="3164" y="2469"/>
                  <a:pt x="3223" y="2509"/>
                </a:cubicBezTo>
                <a:cubicBezTo>
                  <a:pt x="3317" y="2572"/>
                  <a:pt x="3406" y="2685"/>
                  <a:pt x="3385" y="2807"/>
                </a:cubicBezTo>
                <a:cubicBezTo>
                  <a:pt x="3366" y="2914"/>
                  <a:pt x="3297" y="2928"/>
                  <a:pt x="3166" y="2957"/>
                </a:cubicBezTo>
                <a:cubicBezTo>
                  <a:pt x="2911" y="3014"/>
                  <a:pt x="2689" y="3096"/>
                  <a:pt x="2486" y="3212"/>
                </a:cubicBezTo>
                <a:cubicBezTo>
                  <a:pt x="2280" y="3329"/>
                  <a:pt x="2098" y="3482"/>
                  <a:pt x="1918" y="3679"/>
                </a:cubicBezTo>
                <a:cubicBezTo>
                  <a:pt x="1848" y="3756"/>
                  <a:pt x="1803" y="3806"/>
                  <a:pt x="1739" y="3806"/>
                </a:cubicBezTo>
                <a:cubicBezTo>
                  <a:pt x="1721" y="3806"/>
                  <a:pt x="1700" y="3801"/>
                  <a:pt x="1677" y="3792"/>
                </a:cubicBezTo>
                <a:cubicBezTo>
                  <a:pt x="1610" y="3769"/>
                  <a:pt x="1554" y="3707"/>
                  <a:pt x="1524" y="3621"/>
                </a:cubicBezTo>
                <a:cubicBezTo>
                  <a:pt x="1493" y="3535"/>
                  <a:pt x="1489" y="3426"/>
                  <a:pt x="1526" y="3307"/>
                </a:cubicBezTo>
                <a:cubicBezTo>
                  <a:pt x="1549" y="3233"/>
                  <a:pt x="1508" y="3155"/>
                  <a:pt x="1434" y="3133"/>
                </a:cubicBezTo>
                <a:cubicBezTo>
                  <a:pt x="1421" y="3129"/>
                  <a:pt x="1407" y="3127"/>
                  <a:pt x="1394" y="3127"/>
                </a:cubicBezTo>
                <a:cubicBezTo>
                  <a:pt x="1335" y="3127"/>
                  <a:pt x="1279" y="3165"/>
                  <a:pt x="1261" y="3225"/>
                </a:cubicBezTo>
                <a:cubicBezTo>
                  <a:pt x="1204" y="3405"/>
                  <a:pt x="1212" y="3575"/>
                  <a:pt x="1261" y="3712"/>
                </a:cubicBezTo>
                <a:cubicBezTo>
                  <a:pt x="1320" y="3875"/>
                  <a:pt x="1436" y="3998"/>
                  <a:pt x="1579" y="4051"/>
                </a:cubicBezTo>
                <a:cubicBezTo>
                  <a:pt x="1656" y="4079"/>
                  <a:pt x="1719" y="4093"/>
                  <a:pt x="1773" y="4093"/>
                </a:cubicBezTo>
                <a:cubicBezTo>
                  <a:pt x="1915" y="4093"/>
                  <a:pt x="1998" y="4002"/>
                  <a:pt x="2122" y="3865"/>
                </a:cubicBezTo>
                <a:cubicBezTo>
                  <a:pt x="2142" y="3841"/>
                  <a:pt x="2164" y="3817"/>
                  <a:pt x="2189" y="3791"/>
                </a:cubicBezTo>
                <a:cubicBezTo>
                  <a:pt x="2208" y="3855"/>
                  <a:pt x="2231" y="3920"/>
                  <a:pt x="2254" y="3985"/>
                </a:cubicBezTo>
                <a:cubicBezTo>
                  <a:pt x="2365" y="4283"/>
                  <a:pt x="2580" y="4730"/>
                  <a:pt x="2902" y="4825"/>
                </a:cubicBezTo>
                <a:cubicBezTo>
                  <a:pt x="2948" y="4839"/>
                  <a:pt x="2993" y="4845"/>
                  <a:pt x="3038" y="4845"/>
                </a:cubicBezTo>
                <a:cubicBezTo>
                  <a:pt x="3152" y="4845"/>
                  <a:pt x="3260" y="4804"/>
                  <a:pt x="3366" y="4743"/>
                </a:cubicBezTo>
                <a:cubicBezTo>
                  <a:pt x="3511" y="4660"/>
                  <a:pt x="3628" y="4552"/>
                  <a:pt x="3668" y="4383"/>
                </a:cubicBezTo>
                <a:cubicBezTo>
                  <a:pt x="3747" y="4056"/>
                  <a:pt x="3466" y="3645"/>
                  <a:pt x="3265" y="3402"/>
                </a:cubicBezTo>
                <a:cubicBezTo>
                  <a:pt x="3221" y="3350"/>
                  <a:pt x="3175" y="3297"/>
                  <a:pt x="3128" y="3249"/>
                </a:cubicBezTo>
                <a:cubicBezTo>
                  <a:pt x="3163" y="3241"/>
                  <a:pt x="3196" y="3233"/>
                  <a:pt x="3228" y="3231"/>
                </a:cubicBezTo>
                <a:cubicBezTo>
                  <a:pt x="3478" y="3176"/>
                  <a:pt x="3612" y="3147"/>
                  <a:pt x="3660" y="2852"/>
                </a:cubicBezTo>
                <a:cubicBezTo>
                  <a:pt x="3698" y="2621"/>
                  <a:pt x="3565" y="2404"/>
                  <a:pt x="3377" y="2279"/>
                </a:cubicBezTo>
                <a:cubicBezTo>
                  <a:pt x="3288" y="2220"/>
                  <a:pt x="3177" y="2174"/>
                  <a:pt x="3048" y="2152"/>
                </a:cubicBezTo>
                <a:cubicBezTo>
                  <a:pt x="2992" y="2143"/>
                  <a:pt x="2935" y="2139"/>
                  <a:pt x="2878" y="2139"/>
                </a:cubicBezTo>
                <a:close/>
                <a:moveTo>
                  <a:pt x="6250" y="3405"/>
                </a:moveTo>
                <a:cubicBezTo>
                  <a:pt x="6137" y="3405"/>
                  <a:pt x="6015" y="3426"/>
                  <a:pt x="5893" y="3470"/>
                </a:cubicBezTo>
                <a:cubicBezTo>
                  <a:pt x="5710" y="3537"/>
                  <a:pt x="5560" y="3644"/>
                  <a:pt x="5464" y="3765"/>
                </a:cubicBezTo>
                <a:cubicBezTo>
                  <a:pt x="5354" y="3903"/>
                  <a:pt x="5311" y="4061"/>
                  <a:pt x="5364" y="4206"/>
                </a:cubicBezTo>
                <a:cubicBezTo>
                  <a:pt x="5402" y="4311"/>
                  <a:pt x="5482" y="4389"/>
                  <a:pt x="5591" y="4439"/>
                </a:cubicBezTo>
                <a:cubicBezTo>
                  <a:pt x="5654" y="4467"/>
                  <a:pt x="5728" y="4484"/>
                  <a:pt x="5807" y="4493"/>
                </a:cubicBezTo>
                <a:cubicBezTo>
                  <a:pt x="5815" y="4525"/>
                  <a:pt x="5824" y="4560"/>
                  <a:pt x="5838" y="4594"/>
                </a:cubicBezTo>
                <a:cubicBezTo>
                  <a:pt x="5887" y="4735"/>
                  <a:pt x="5975" y="4850"/>
                  <a:pt x="6073" y="4921"/>
                </a:cubicBezTo>
                <a:cubicBezTo>
                  <a:pt x="6152" y="4978"/>
                  <a:pt x="6238" y="5009"/>
                  <a:pt x="6325" y="5009"/>
                </a:cubicBezTo>
                <a:cubicBezTo>
                  <a:pt x="6365" y="5009"/>
                  <a:pt x="6405" y="5003"/>
                  <a:pt x="6445" y="4989"/>
                </a:cubicBezTo>
                <a:cubicBezTo>
                  <a:pt x="6568" y="4942"/>
                  <a:pt x="6651" y="4836"/>
                  <a:pt x="6685" y="4698"/>
                </a:cubicBezTo>
                <a:cubicBezTo>
                  <a:pt x="6715" y="4579"/>
                  <a:pt x="6708" y="4436"/>
                  <a:pt x="6657" y="4296"/>
                </a:cubicBezTo>
                <a:cubicBezTo>
                  <a:pt x="6643" y="4261"/>
                  <a:pt x="6629" y="4228"/>
                  <a:pt x="6613" y="4197"/>
                </a:cubicBezTo>
                <a:cubicBezTo>
                  <a:pt x="6668" y="4141"/>
                  <a:pt x="6714" y="4080"/>
                  <a:pt x="6743" y="4018"/>
                </a:cubicBezTo>
                <a:cubicBezTo>
                  <a:pt x="6795" y="3911"/>
                  <a:pt x="6806" y="3798"/>
                  <a:pt x="6768" y="3695"/>
                </a:cubicBezTo>
                <a:cubicBezTo>
                  <a:pt x="6716" y="3549"/>
                  <a:pt x="6583" y="3455"/>
                  <a:pt x="6409" y="3421"/>
                </a:cubicBezTo>
                <a:cubicBezTo>
                  <a:pt x="6359" y="3411"/>
                  <a:pt x="6305" y="3405"/>
                  <a:pt x="6250" y="3405"/>
                </a:cubicBezTo>
                <a:close/>
                <a:moveTo>
                  <a:pt x="1534" y="7248"/>
                </a:moveTo>
                <a:cubicBezTo>
                  <a:pt x="1541" y="7248"/>
                  <a:pt x="1548" y="7248"/>
                  <a:pt x="1554" y="7248"/>
                </a:cubicBezTo>
                <a:cubicBezTo>
                  <a:pt x="1786" y="7263"/>
                  <a:pt x="1947" y="7491"/>
                  <a:pt x="2052" y="7769"/>
                </a:cubicBezTo>
                <a:cubicBezTo>
                  <a:pt x="2154" y="8037"/>
                  <a:pt x="2203" y="8347"/>
                  <a:pt x="2215" y="8576"/>
                </a:cubicBezTo>
                <a:lnTo>
                  <a:pt x="1950" y="8576"/>
                </a:lnTo>
                <a:cubicBezTo>
                  <a:pt x="1625" y="8282"/>
                  <a:pt x="1343" y="7933"/>
                  <a:pt x="1120" y="7542"/>
                </a:cubicBezTo>
                <a:cubicBezTo>
                  <a:pt x="1177" y="7453"/>
                  <a:pt x="1240" y="7382"/>
                  <a:pt x="1305" y="7332"/>
                </a:cubicBezTo>
                <a:cubicBezTo>
                  <a:pt x="1382" y="7275"/>
                  <a:pt x="1461" y="7248"/>
                  <a:pt x="1534" y="7248"/>
                </a:cubicBezTo>
                <a:close/>
                <a:moveTo>
                  <a:pt x="4008" y="7248"/>
                </a:moveTo>
                <a:cubicBezTo>
                  <a:pt x="4014" y="7248"/>
                  <a:pt x="4020" y="7248"/>
                  <a:pt x="4026" y="7248"/>
                </a:cubicBezTo>
                <a:cubicBezTo>
                  <a:pt x="4262" y="7261"/>
                  <a:pt x="4424" y="7490"/>
                  <a:pt x="4530" y="7769"/>
                </a:cubicBezTo>
                <a:cubicBezTo>
                  <a:pt x="4632" y="8037"/>
                  <a:pt x="4679" y="8348"/>
                  <a:pt x="4691" y="8576"/>
                </a:cubicBezTo>
                <a:lnTo>
                  <a:pt x="3323" y="8576"/>
                </a:lnTo>
                <a:cubicBezTo>
                  <a:pt x="3334" y="8348"/>
                  <a:pt x="3383" y="8038"/>
                  <a:pt x="3485" y="7769"/>
                </a:cubicBezTo>
                <a:cubicBezTo>
                  <a:pt x="3584" y="7507"/>
                  <a:pt x="3749" y="7248"/>
                  <a:pt x="4008" y="7248"/>
                </a:cubicBezTo>
                <a:close/>
                <a:moveTo>
                  <a:pt x="7551" y="5553"/>
                </a:moveTo>
                <a:cubicBezTo>
                  <a:pt x="7602" y="5553"/>
                  <a:pt x="7646" y="5574"/>
                  <a:pt x="7680" y="5608"/>
                </a:cubicBezTo>
                <a:cubicBezTo>
                  <a:pt x="7712" y="5642"/>
                  <a:pt x="7733" y="5687"/>
                  <a:pt x="7733" y="5739"/>
                </a:cubicBezTo>
                <a:cubicBezTo>
                  <a:pt x="7733" y="5788"/>
                  <a:pt x="7713" y="5837"/>
                  <a:pt x="7680" y="5869"/>
                </a:cubicBezTo>
                <a:cubicBezTo>
                  <a:pt x="7646" y="5903"/>
                  <a:pt x="7602" y="5924"/>
                  <a:pt x="7551" y="5924"/>
                </a:cubicBezTo>
                <a:lnTo>
                  <a:pt x="6426" y="5924"/>
                </a:lnTo>
                <a:cubicBezTo>
                  <a:pt x="6354" y="5924"/>
                  <a:pt x="6291" y="5976"/>
                  <a:pt x="6283" y="6048"/>
                </a:cubicBezTo>
                <a:cubicBezTo>
                  <a:pt x="6274" y="6132"/>
                  <a:pt x="6340" y="6203"/>
                  <a:pt x="6421" y="6203"/>
                </a:cubicBezTo>
                <a:lnTo>
                  <a:pt x="7393" y="6203"/>
                </a:lnTo>
                <a:cubicBezTo>
                  <a:pt x="7319" y="6578"/>
                  <a:pt x="7200" y="6935"/>
                  <a:pt x="7042" y="7266"/>
                </a:cubicBezTo>
                <a:cubicBezTo>
                  <a:pt x="6990" y="7204"/>
                  <a:pt x="6936" y="7151"/>
                  <a:pt x="6878" y="7108"/>
                </a:cubicBezTo>
                <a:cubicBezTo>
                  <a:pt x="6753" y="7014"/>
                  <a:pt x="6623" y="6968"/>
                  <a:pt x="6483" y="6968"/>
                </a:cubicBezTo>
                <a:cubicBezTo>
                  <a:pt x="6475" y="6968"/>
                  <a:pt x="6467" y="6969"/>
                  <a:pt x="6459" y="6969"/>
                </a:cubicBezTo>
                <a:cubicBezTo>
                  <a:pt x="6084" y="6984"/>
                  <a:pt x="5846" y="7293"/>
                  <a:pt x="5703" y="7668"/>
                </a:cubicBezTo>
                <a:cubicBezTo>
                  <a:pt x="5588" y="7971"/>
                  <a:pt x="5534" y="8321"/>
                  <a:pt x="5522" y="8576"/>
                </a:cubicBezTo>
                <a:lnTo>
                  <a:pt x="4970" y="8576"/>
                </a:lnTo>
                <a:cubicBezTo>
                  <a:pt x="4958" y="8321"/>
                  <a:pt x="4904" y="7971"/>
                  <a:pt x="4787" y="7668"/>
                </a:cubicBezTo>
                <a:cubicBezTo>
                  <a:pt x="4646" y="7293"/>
                  <a:pt x="4406" y="6984"/>
                  <a:pt x="4032" y="6969"/>
                </a:cubicBezTo>
                <a:cubicBezTo>
                  <a:pt x="4022" y="6969"/>
                  <a:pt x="4013" y="6968"/>
                  <a:pt x="4004" y="6968"/>
                </a:cubicBezTo>
                <a:cubicBezTo>
                  <a:pt x="3608" y="6968"/>
                  <a:pt x="3363" y="7297"/>
                  <a:pt x="3222" y="7668"/>
                </a:cubicBezTo>
                <a:cubicBezTo>
                  <a:pt x="3107" y="7971"/>
                  <a:pt x="3054" y="8321"/>
                  <a:pt x="3042" y="8576"/>
                </a:cubicBezTo>
                <a:lnTo>
                  <a:pt x="2489" y="8576"/>
                </a:lnTo>
                <a:cubicBezTo>
                  <a:pt x="2477" y="8321"/>
                  <a:pt x="2423" y="7971"/>
                  <a:pt x="2309" y="7668"/>
                </a:cubicBezTo>
                <a:cubicBezTo>
                  <a:pt x="2164" y="7291"/>
                  <a:pt x="1925" y="6979"/>
                  <a:pt x="1546" y="6969"/>
                </a:cubicBezTo>
                <a:cubicBezTo>
                  <a:pt x="1541" y="6969"/>
                  <a:pt x="1536" y="6969"/>
                  <a:pt x="1532" y="6969"/>
                </a:cubicBezTo>
                <a:cubicBezTo>
                  <a:pt x="1390" y="6969"/>
                  <a:pt x="1260" y="7014"/>
                  <a:pt x="1135" y="7108"/>
                </a:cubicBezTo>
                <a:cubicBezTo>
                  <a:pt x="1077" y="7151"/>
                  <a:pt x="1024" y="7204"/>
                  <a:pt x="972" y="7266"/>
                </a:cubicBezTo>
                <a:cubicBezTo>
                  <a:pt x="813" y="6935"/>
                  <a:pt x="694" y="6578"/>
                  <a:pt x="621" y="6203"/>
                </a:cubicBezTo>
                <a:lnTo>
                  <a:pt x="5789" y="6203"/>
                </a:lnTo>
                <a:cubicBezTo>
                  <a:pt x="5872" y="6203"/>
                  <a:pt x="5937" y="6131"/>
                  <a:pt x="5929" y="6048"/>
                </a:cubicBezTo>
                <a:cubicBezTo>
                  <a:pt x="5920" y="5976"/>
                  <a:pt x="5857" y="5924"/>
                  <a:pt x="5786" y="5924"/>
                </a:cubicBezTo>
                <a:lnTo>
                  <a:pt x="458" y="5924"/>
                </a:lnTo>
                <a:cubicBezTo>
                  <a:pt x="407" y="5924"/>
                  <a:pt x="363" y="5903"/>
                  <a:pt x="329" y="5869"/>
                </a:cubicBezTo>
                <a:cubicBezTo>
                  <a:pt x="297" y="5837"/>
                  <a:pt x="276" y="5789"/>
                  <a:pt x="276" y="5739"/>
                </a:cubicBezTo>
                <a:cubicBezTo>
                  <a:pt x="276" y="5687"/>
                  <a:pt x="297" y="5642"/>
                  <a:pt x="329" y="5608"/>
                </a:cubicBezTo>
                <a:cubicBezTo>
                  <a:pt x="363" y="5574"/>
                  <a:pt x="409" y="5553"/>
                  <a:pt x="458" y="5553"/>
                </a:cubicBezTo>
                <a:close/>
                <a:moveTo>
                  <a:pt x="6482" y="7246"/>
                </a:moveTo>
                <a:cubicBezTo>
                  <a:pt x="6554" y="7246"/>
                  <a:pt x="6630" y="7272"/>
                  <a:pt x="6709" y="7332"/>
                </a:cubicBezTo>
                <a:cubicBezTo>
                  <a:pt x="6777" y="7382"/>
                  <a:pt x="6838" y="7453"/>
                  <a:pt x="6895" y="7542"/>
                </a:cubicBezTo>
                <a:cubicBezTo>
                  <a:pt x="6672" y="7933"/>
                  <a:pt x="6392" y="8282"/>
                  <a:pt x="6066" y="8576"/>
                </a:cubicBezTo>
                <a:lnTo>
                  <a:pt x="5801" y="8576"/>
                </a:lnTo>
                <a:cubicBezTo>
                  <a:pt x="5812" y="8348"/>
                  <a:pt x="5860" y="8038"/>
                  <a:pt x="5962" y="7769"/>
                </a:cubicBezTo>
                <a:cubicBezTo>
                  <a:pt x="6058" y="7518"/>
                  <a:pt x="6247" y="7246"/>
                  <a:pt x="6482" y="7246"/>
                </a:cubicBezTo>
                <a:close/>
                <a:moveTo>
                  <a:pt x="459" y="5278"/>
                </a:moveTo>
                <a:cubicBezTo>
                  <a:pt x="333" y="5278"/>
                  <a:pt x="218" y="5328"/>
                  <a:pt x="135" y="5412"/>
                </a:cubicBezTo>
                <a:cubicBezTo>
                  <a:pt x="52" y="5495"/>
                  <a:pt x="0" y="5610"/>
                  <a:pt x="0" y="5737"/>
                </a:cubicBezTo>
                <a:cubicBezTo>
                  <a:pt x="0" y="5863"/>
                  <a:pt x="52" y="5977"/>
                  <a:pt x="135" y="6060"/>
                </a:cubicBezTo>
                <a:cubicBezTo>
                  <a:pt x="190" y="6116"/>
                  <a:pt x="260" y="6159"/>
                  <a:pt x="339" y="6180"/>
                </a:cubicBezTo>
                <a:cubicBezTo>
                  <a:pt x="508" y="7111"/>
                  <a:pt x="954" y="7984"/>
                  <a:pt x="1633" y="8649"/>
                </a:cubicBezTo>
                <a:cubicBezTo>
                  <a:pt x="1510" y="8734"/>
                  <a:pt x="1438" y="8873"/>
                  <a:pt x="1438" y="9024"/>
                </a:cubicBezTo>
                <a:cubicBezTo>
                  <a:pt x="1438" y="9151"/>
                  <a:pt x="1489" y="9266"/>
                  <a:pt x="1572" y="9348"/>
                </a:cubicBezTo>
                <a:cubicBezTo>
                  <a:pt x="1656" y="9431"/>
                  <a:pt x="1771" y="9483"/>
                  <a:pt x="1897" y="9483"/>
                </a:cubicBezTo>
                <a:lnTo>
                  <a:pt x="2301" y="9483"/>
                </a:lnTo>
                <a:cubicBezTo>
                  <a:pt x="2374" y="9483"/>
                  <a:pt x="2432" y="9425"/>
                  <a:pt x="2432" y="9353"/>
                </a:cubicBezTo>
                <a:cubicBezTo>
                  <a:pt x="2432" y="9282"/>
                  <a:pt x="2374" y="9224"/>
                  <a:pt x="2301" y="9224"/>
                </a:cubicBezTo>
                <a:lnTo>
                  <a:pt x="1898" y="9224"/>
                </a:lnTo>
                <a:cubicBezTo>
                  <a:pt x="1848" y="9224"/>
                  <a:pt x="1803" y="9202"/>
                  <a:pt x="1771" y="9169"/>
                </a:cubicBezTo>
                <a:cubicBezTo>
                  <a:pt x="1739" y="9136"/>
                  <a:pt x="1718" y="9090"/>
                  <a:pt x="1718" y="9039"/>
                </a:cubicBezTo>
                <a:cubicBezTo>
                  <a:pt x="1718" y="8988"/>
                  <a:pt x="1737" y="8942"/>
                  <a:pt x="1771" y="8908"/>
                </a:cubicBezTo>
                <a:cubicBezTo>
                  <a:pt x="1803" y="8873"/>
                  <a:pt x="1848" y="8852"/>
                  <a:pt x="1898" y="8852"/>
                </a:cubicBezTo>
                <a:lnTo>
                  <a:pt x="6117" y="8852"/>
                </a:lnTo>
                <a:cubicBezTo>
                  <a:pt x="6167" y="8852"/>
                  <a:pt x="6211" y="8873"/>
                  <a:pt x="6245" y="8908"/>
                </a:cubicBezTo>
                <a:cubicBezTo>
                  <a:pt x="6278" y="8942"/>
                  <a:pt x="6299" y="8988"/>
                  <a:pt x="6299" y="9039"/>
                </a:cubicBezTo>
                <a:cubicBezTo>
                  <a:pt x="6299" y="9089"/>
                  <a:pt x="6278" y="9135"/>
                  <a:pt x="6245" y="9169"/>
                </a:cubicBezTo>
                <a:cubicBezTo>
                  <a:pt x="6211" y="9202"/>
                  <a:pt x="6166" y="9224"/>
                  <a:pt x="6117" y="9224"/>
                </a:cubicBezTo>
                <a:lnTo>
                  <a:pt x="2923" y="9224"/>
                </a:lnTo>
                <a:cubicBezTo>
                  <a:pt x="2850" y="9224"/>
                  <a:pt x="2792" y="9283"/>
                  <a:pt x="2792" y="9353"/>
                </a:cubicBezTo>
                <a:cubicBezTo>
                  <a:pt x="2792" y="9425"/>
                  <a:pt x="2850" y="9483"/>
                  <a:pt x="2923" y="9483"/>
                </a:cubicBezTo>
                <a:lnTo>
                  <a:pt x="6119" y="9483"/>
                </a:lnTo>
                <a:cubicBezTo>
                  <a:pt x="6245" y="9483"/>
                  <a:pt x="6360" y="9431"/>
                  <a:pt x="6442" y="9348"/>
                </a:cubicBezTo>
                <a:cubicBezTo>
                  <a:pt x="6526" y="9266"/>
                  <a:pt x="6577" y="9151"/>
                  <a:pt x="6577" y="9024"/>
                </a:cubicBezTo>
                <a:cubicBezTo>
                  <a:pt x="6577" y="8873"/>
                  <a:pt x="6504" y="8734"/>
                  <a:pt x="6382" y="8649"/>
                </a:cubicBezTo>
                <a:cubicBezTo>
                  <a:pt x="7062" y="7985"/>
                  <a:pt x="7506" y="7113"/>
                  <a:pt x="7676" y="6180"/>
                </a:cubicBezTo>
                <a:cubicBezTo>
                  <a:pt x="7754" y="6159"/>
                  <a:pt x="7824" y="6117"/>
                  <a:pt x="7880" y="6060"/>
                </a:cubicBezTo>
                <a:cubicBezTo>
                  <a:pt x="7964" y="5977"/>
                  <a:pt x="8014" y="5863"/>
                  <a:pt x="8014" y="5737"/>
                </a:cubicBezTo>
                <a:cubicBezTo>
                  <a:pt x="8014" y="5610"/>
                  <a:pt x="7964" y="5495"/>
                  <a:pt x="7880" y="5412"/>
                </a:cubicBezTo>
                <a:cubicBezTo>
                  <a:pt x="7797" y="5328"/>
                  <a:pt x="7682" y="5278"/>
                  <a:pt x="7556" y="5278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70" name="Google Shape;570;p60"/>
          <p:cNvSpPr/>
          <p:nvPr/>
        </p:nvSpPr>
        <p:spPr>
          <a:xfrm>
            <a:off x="8575124" y="2366640"/>
            <a:ext cx="375687" cy="331238"/>
          </a:xfrm>
          <a:custGeom>
            <a:rect b="b" l="l" r="r" t="t"/>
            <a:pathLst>
              <a:path extrusionOk="0" h="8406" w="9534">
                <a:moveTo>
                  <a:pt x="2177" y="1"/>
                </a:moveTo>
                <a:cubicBezTo>
                  <a:pt x="1477" y="1"/>
                  <a:pt x="960" y="195"/>
                  <a:pt x="606" y="520"/>
                </a:cubicBezTo>
                <a:cubicBezTo>
                  <a:pt x="214" y="883"/>
                  <a:pt x="30" y="1400"/>
                  <a:pt x="30" y="1992"/>
                </a:cubicBezTo>
                <a:cubicBezTo>
                  <a:pt x="30" y="2585"/>
                  <a:pt x="214" y="3102"/>
                  <a:pt x="606" y="3464"/>
                </a:cubicBezTo>
                <a:cubicBezTo>
                  <a:pt x="960" y="3790"/>
                  <a:pt x="1477" y="3984"/>
                  <a:pt x="2177" y="3984"/>
                </a:cubicBezTo>
                <a:cubicBezTo>
                  <a:pt x="2357" y="3984"/>
                  <a:pt x="2538" y="3972"/>
                  <a:pt x="2722" y="3948"/>
                </a:cubicBezTo>
                <a:cubicBezTo>
                  <a:pt x="2916" y="3925"/>
                  <a:pt x="3111" y="3889"/>
                  <a:pt x="3306" y="3842"/>
                </a:cubicBezTo>
                <a:cubicBezTo>
                  <a:pt x="3381" y="3825"/>
                  <a:pt x="3427" y="3752"/>
                  <a:pt x="3411" y="3677"/>
                </a:cubicBezTo>
                <a:cubicBezTo>
                  <a:pt x="3395" y="3611"/>
                  <a:pt x="3338" y="3569"/>
                  <a:pt x="3275" y="3569"/>
                </a:cubicBezTo>
                <a:cubicBezTo>
                  <a:pt x="3265" y="3569"/>
                  <a:pt x="3254" y="3570"/>
                  <a:pt x="3244" y="3572"/>
                </a:cubicBezTo>
                <a:cubicBezTo>
                  <a:pt x="3058" y="3614"/>
                  <a:pt x="2874" y="3648"/>
                  <a:pt x="2686" y="3672"/>
                </a:cubicBezTo>
                <a:cubicBezTo>
                  <a:pt x="2515" y="3695"/>
                  <a:pt x="2343" y="3706"/>
                  <a:pt x="2176" y="3706"/>
                </a:cubicBezTo>
                <a:cubicBezTo>
                  <a:pt x="1550" y="3706"/>
                  <a:pt x="1096" y="3541"/>
                  <a:pt x="792" y="3261"/>
                </a:cubicBezTo>
                <a:cubicBezTo>
                  <a:pt x="463" y="2956"/>
                  <a:pt x="307" y="2511"/>
                  <a:pt x="307" y="1995"/>
                </a:cubicBezTo>
                <a:cubicBezTo>
                  <a:pt x="307" y="1479"/>
                  <a:pt x="462" y="1034"/>
                  <a:pt x="792" y="728"/>
                </a:cubicBezTo>
                <a:cubicBezTo>
                  <a:pt x="1096" y="448"/>
                  <a:pt x="1550" y="281"/>
                  <a:pt x="2176" y="281"/>
                </a:cubicBezTo>
                <a:cubicBezTo>
                  <a:pt x="2764" y="281"/>
                  <a:pt x="3395" y="425"/>
                  <a:pt x="3987" y="635"/>
                </a:cubicBezTo>
                <a:cubicBezTo>
                  <a:pt x="4730" y="898"/>
                  <a:pt x="5411" y="1262"/>
                  <a:pt x="5870" y="1569"/>
                </a:cubicBezTo>
                <a:lnTo>
                  <a:pt x="5870" y="2423"/>
                </a:lnTo>
                <a:cubicBezTo>
                  <a:pt x="5616" y="2594"/>
                  <a:pt x="5292" y="2783"/>
                  <a:pt x="4928" y="2961"/>
                </a:cubicBezTo>
                <a:cubicBezTo>
                  <a:pt x="4592" y="3126"/>
                  <a:pt x="4219" y="3283"/>
                  <a:pt x="3829" y="3412"/>
                </a:cubicBezTo>
                <a:cubicBezTo>
                  <a:pt x="3757" y="3437"/>
                  <a:pt x="3718" y="3516"/>
                  <a:pt x="3741" y="3589"/>
                </a:cubicBezTo>
                <a:cubicBezTo>
                  <a:pt x="3760" y="3649"/>
                  <a:pt x="3815" y="3685"/>
                  <a:pt x="3874" y="3685"/>
                </a:cubicBezTo>
                <a:cubicBezTo>
                  <a:pt x="3888" y="3685"/>
                  <a:pt x="3903" y="3683"/>
                  <a:pt x="3917" y="3679"/>
                </a:cubicBezTo>
                <a:cubicBezTo>
                  <a:pt x="4314" y="3547"/>
                  <a:pt x="4700" y="3384"/>
                  <a:pt x="5051" y="3211"/>
                </a:cubicBezTo>
                <a:cubicBezTo>
                  <a:pt x="5439" y="3020"/>
                  <a:pt x="5784" y="2819"/>
                  <a:pt x="6051" y="2636"/>
                </a:cubicBezTo>
                <a:lnTo>
                  <a:pt x="7859" y="2636"/>
                </a:lnTo>
                <a:cubicBezTo>
                  <a:pt x="7895" y="2636"/>
                  <a:pt x="7979" y="2638"/>
                  <a:pt x="7991" y="2686"/>
                </a:cubicBezTo>
                <a:cubicBezTo>
                  <a:pt x="8034" y="2860"/>
                  <a:pt x="8134" y="3009"/>
                  <a:pt x="8270" y="3115"/>
                </a:cubicBezTo>
                <a:cubicBezTo>
                  <a:pt x="8402" y="3220"/>
                  <a:pt x="8568" y="3282"/>
                  <a:pt x="8750" y="3282"/>
                </a:cubicBezTo>
                <a:cubicBezTo>
                  <a:pt x="8958" y="3282"/>
                  <a:pt x="9145" y="3184"/>
                  <a:pt x="9283" y="3046"/>
                </a:cubicBezTo>
                <a:cubicBezTo>
                  <a:pt x="9437" y="2892"/>
                  <a:pt x="9533" y="2682"/>
                  <a:pt x="9533" y="2498"/>
                </a:cubicBezTo>
                <a:cubicBezTo>
                  <a:pt x="9533" y="2385"/>
                  <a:pt x="9520" y="2293"/>
                  <a:pt x="9494" y="2216"/>
                </a:cubicBezTo>
                <a:cubicBezTo>
                  <a:pt x="9472" y="2149"/>
                  <a:pt x="9416" y="2044"/>
                  <a:pt x="9361" y="1997"/>
                </a:cubicBezTo>
                <a:cubicBezTo>
                  <a:pt x="9416" y="1949"/>
                  <a:pt x="9470" y="1847"/>
                  <a:pt x="9494" y="1779"/>
                </a:cubicBezTo>
                <a:cubicBezTo>
                  <a:pt x="9519" y="1700"/>
                  <a:pt x="9533" y="1610"/>
                  <a:pt x="9533" y="1496"/>
                </a:cubicBezTo>
                <a:cubicBezTo>
                  <a:pt x="9533" y="1313"/>
                  <a:pt x="9437" y="1103"/>
                  <a:pt x="9283" y="948"/>
                </a:cubicBezTo>
                <a:cubicBezTo>
                  <a:pt x="9145" y="810"/>
                  <a:pt x="8958" y="713"/>
                  <a:pt x="8750" y="713"/>
                </a:cubicBezTo>
                <a:cubicBezTo>
                  <a:pt x="8570" y="713"/>
                  <a:pt x="8407" y="773"/>
                  <a:pt x="8275" y="876"/>
                </a:cubicBezTo>
                <a:cubicBezTo>
                  <a:pt x="8140" y="983"/>
                  <a:pt x="8039" y="1132"/>
                  <a:pt x="7991" y="1302"/>
                </a:cubicBezTo>
                <a:cubicBezTo>
                  <a:pt x="7977" y="1349"/>
                  <a:pt x="7895" y="1358"/>
                  <a:pt x="7858" y="1358"/>
                </a:cubicBezTo>
                <a:lnTo>
                  <a:pt x="7295" y="1358"/>
                </a:lnTo>
                <a:cubicBezTo>
                  <a:pt x="7212" y="1358"/>
                  <a:pt x="7147" y="1428"/>
                  <a:pt x="7157" y="1513"/>
                </a:cubicBezTo>
                <a:cubicBezTo>
                  <a:pt x="7167" y="1583"/>
                  <a:pt x="7230" y="1634"/>
                  <a:pt x="7301" y="1634"/>
                </a:cubicBezTo>
                <a:lnTo>
                  <a:pt x="7954" y="1634"/>
                </a:lnTo>
                <a:cubicBezTo>
                  <a:pt x="8053" y="1634"/>
                  <a:pt x="8118" y="1610"/>
                  <a:pt x="8172" y="1555"/>
                </a:cubicBezTo>
                <a:cubicBezTo>
                  <a:pt x="8219" y="1507"/>
                  <a:pt x="8243" y="1451"/>
                  <a:pt x="8264" y="1376"/>
                </a:cubicBezTo>
                <a:cubicBezTo>
                  <a:pt x="8297" y="1262"/>
                  <a:pt x="8362" y="1162"/>
                  <a:pt x="8452" y="1093"/>
                </a:cubicBezTo>
                <a:cubicBezTo>
                  <a:pt x="8535" y="1027"/>
                  <a:pt x="8639" y="988"/>
                  <a:pt x="8756" y="988"/>
                </a:cubicBezTo>
                <a:cubicBezTo>
                  <a:pt x="8882" y="988"/>
                  <a:pt x="9000" y="1052"/>
                  <a:pt x="9092" y="1142"/>
                </a:cubicBezTo>
                <a:cubicBezTo>
                  <a:pt x="9196" y="1247"/>
                  <a:pt x="9262" y="1382"/>
                  <a:pt x="9262" y="1494"/>
                </a:cubicBezTo>
                <a:cubicBezTo>
                  <a:pt x="9262" y="1601"/>
                  <a:pt x="9251" y="1704"/>
                  <a:pt x="9180" y="1789"/>
                </a:cubicBezTo>
                <a:cubicBezTo>
                  <a:pt x="9105" y="1850"/>
                  <a:pt x="9069" y="1920"/>
                  <a:pt x="9071" y="1997"/>
                </a:cubicBezTo>
                <a:cubicBezTo>
                  <a:pt x="9072" y="2075"/>
                  <a:pt x="9109" y="2143"/>
                  <a:pt x="9182" y="2203"/>
                </a:cubicBezTo>
                <a:cubicBezTo>
                  <a:pt x="9252" y="2287"/>
                  <a:pt x="9263" y="2388"/>
                  <a:pt x="9263" y="2497"/>
                </a:cubicBezTo>
                <a:cubicBezTo>
                  <a:pt x="9263" y="2609"/>
                  <a:pt x="9198" y="2744"/>
                  <a:pt x="9093" y="2847"/>
                </a:cubicBezTo>
                <a:cubicBezTo>
                  <a:pt x="9002" y="2938"/>
                  <a:pt x="8883" y="3002"/>
                  <a:pt x="8757" y="3002"/>
                </a:cubicBezTo>
                <a:cubicBezTo>
                  <a:pt x="8639" y="3002"/>
                  <a:pt x="8533" y="2962"/>
                  <a:pt x="8446" y="2896"/>
                </a:cubicBezTo>
                <a:cubicBezTo>
                  <a:pt x="8359" y="2826"/>
                  <a:pt x="8293" y="2728"/>
                  <a:pt x="8265" y="2615"/>
                </a:cubicBezTo>
                <a:cubicBezTo>
                  <a:pt x="8246" y="2546"/>
                  <a:pt x="8223" y="2487"/>
                  <a:pt x="8175" y="2439"/>
                </a:cubicBezTo>
                <a:cubicBezTo>
                  <a:pt x="8123" y="2385"/>
                  <a:pt x="8054" y="2356"/>
                  <a:pt x="7955" y="2356"/>
                </a:cubicBezTo>
                <a:lnTo>
                  <a:pt x="6148" y="2356"/>
                </a:lnTo>
                <a:lnTo>
                  <a:pt x="6148" y="1633"/>
                </a:lnTo>
                <a:lnTo>
                  <a:pt x="6661" y="1633"/>
                </a:lnTo>
                <a:cubicBezTo>
                  <a:pt x="6742" y="1633"/>
                  <a:pt x="6809" y="1562"/>
                  <a:pt x="6799" y="1478"/>
                </a:cubicBezTo>
                <a:cubicBezTo>
                  <a:pt x="6792" y="1406"/>
                  <a:pt x="6729" y="1355"/>
                  <a:pt x="6657" y="1355"/>
                </a:cubicBezTo>
                <a:lnTo>
                  <a:pt x="6051" y="1355"/>
                </a:lnTo>
                <a:cubicBezTo>
                  <a:pt x="5577" y="1032"/>
                  <a:pt x="4861" y="646"/>
                  <a:pt x="4081" y="371"/>
                </a:cubicBezTo>
                <a:cubicBezTo>
                  <a:pt x="3460" y="153"/>
                  <a:pt x="2799" y="1"/>
                  <a:pt x="2177" y="1"/>
                </a:cubicBezTo>
                <a:close/>
                <a:moveTo>
                  <a:pt x="7990" y="5674"/>
                </a:moveTo>
                <a:cubicBezTo>
                  <a:pt x="7923" y="5674"/>
                  <a:pt x="7864" y="5718"/>
                  <a:pt x="7849" y="5783"/>
                </a:cubicBezTo>
                <a:cubicBezTo>
                  <a:pt x="7829" y="5873"/>
                  <a:pt x="7898" y="5952"/>
                  <a:pt x="7985" y="5952"/>
                </a:cubicBezTo>
                <a:lnTo>
                  <a:pt x="8093" y="5952"/>
                </a:lnTo>
                <a:cubicBezTo>
                  <a:pt x="8181" y="5952"/>
                  <a:pt x="8249" y="5872"/>
                  <a:pt x="8229" y="5783"/>
                </a:cubicBezTo>
                <a:cubicBezTo>
                  <a:pt x="8216" y="5718"/>
                  <a:pt x="8155" y="5674"/>
                  <a:pt x="8090" y="5674"/>
                </a:cubicBezTo>
                <a:close/>
                <a:moveTo>
                  <a:pt x="1379" y="5438"/>
                </a:moveTo>
                <a:cubicBezTo>
                  <a:pt x="1327" y="5438"/>
                  <a:pt x="1278" y="5467"/>
                  <a:pt x="1254" y="5518"/>
                </a:cubicBezTo>
                <a:cubicBezTo>
                  <a:pt x="1222" y="5586"/>
                  <a:pt x="1251" y="5669"/>
                  <a:pt x="1322" y="5702"/>
                </a:cubicBezTo>
                <a:lnTo>
                  <a:pt x="1961" y="6005"/>
                </a:lnTo>
                <a:cubicBezTo>
                  <a:pt x="1980" y="6014"/>
                  <a:pt x="2000" y="6019"/>
                  <a:pt x="2021" y="6019"/>
                </a:cubicBezTo>
                <a:cubicBezTo>
                  <a:pt x="2072" y="6019"/>
                  <a:pt x="2122" y="5990"/>
                  <a:pt x="2146" y="5940"/>
                </a:cubicBezTo>
                <a:cubicBezTo>
                  <a:pt x="2177" y="5869"/>
                  <a:pt x="2148" y="5788"/>
                  <a:pt x="2078" y="5755"/>
                </a:cubicBezTo>
                <a:lnTo>
                  <a:pt x="1439" y="5451"/>
                </a:lnTo>
                <a:cubicBezTo>
                  <a:pt x="1419" y="5442"/>
                  <a:pt x="1399" y="5438"/>
                  <a:pt x="1379" y="5438"/>
                </a:cubicBezTo>
                <a:close/>
                <a:moveTo>
                  <a:pt x="1293" y="6254"/>
                </a:moveTo>
                <a:cubicBezTo>
                  <a:pt x="1217" y="6254"/>
                  <a:pt x="1155" y="6315"/>
                  <a:pt x="1154" y="6390"/>
                </a:cubicBezTo>
                <a:cubicBezTo>
                  <a:pt x="1153" y="6467"/>
                  <a:pt x="1213" y="6531"/>
                  <a:pt x="1290" y="6532"/>
                </a:cubicBezTo>
                <a:lnTo>
                  <a:pt x="2077" y="6550"/>
                </a:lnTo>
                <a:cubicBezTo>
                  <a:pt x="2078" y="6550"/>
                  <a:pt x="2080" y="6550"/>
                  <a:pt x="2081" y="6550"/>
                </a:cubicBezTo>
                <a:cubicBezTo>
                  <a:pt x="2155" y="6550"/>
                  <a:pt x="2216" y="6489"/>
                  <a:pt x="2218" y="6415"/>
                </a:cubicBezTo>
                <a:cubicBezTo>
                  <a:pt x="2219" y="6338"/>
                  <a:pt x="2158" y="6274"/>
                  <a:pt x="2082" y="6273"/>
                </a:cubicBezTo>
                <a:lnTo>
                  <a:pt x="1295" y="6254"/>
                </a:lnTo>
                <a:cubicBezTo>
                  <a:pt x="1295" y="6254"/>
                  <a:pt x="1294" y="6254"/>
                  <a:pt x="1293" y="6254"/>
                </a:cubicBezTo>
                <a:close/>
                <a:moveTo>
                  <a:pt x="6025" y="6526"/>
                </a:moveTo>
                <a:cubicBezTo>
                  <a:pt x="6025" y="6589"/>
                  <a:pt x="6063" y="6870"/>
                  <a:pt x="6080" y="6956"/>
                </a:cubicBezTo>
                <a:cubicBezTo>
                  <a:pt x="6103" y="7080"/>
                  <a:pt x="6134" y="7201"/>
                  <a:pt x="6173" y="7318"/>
                </a:cubicBezTo>
                <a:cubicBezTo>
                  <a:pt x="6143" y="7319"/>
                  <a:pt x="6114" y="7320"/>
                  <a:pt x="6086" y="7320"/>
                </a:cubicBezTo>
                <a:cubicBezTo>
                  <a:pt x="5812" y="7320"/>
                  <a:pt x="5607" y="7248"/>
                  <a:pt x="5454" y="7143"/>
                </a:cubicBezTo>
                <a:cubicBezTo>
                  <a:pt x="5200" y="6966"/>
                  <a:pt x="5080" y="6697"/>
                  <a:pt x="5028" y="6527"/>
                </a:cubicBezTo>
                <a:lnTo>
                  <a:pt x="5028" y="6526"/>
                </a:lnTo>
                <a:close/>
                <a:moveTo>
                  <a:pt x="1978" y="6780"/>
                </a:moveTo>
                <a:cubicBezTo>
                  <a:pt x="1960" y="6780"/>
                  <a:pt x="1942" y="6784"/>
                  <a:pt x="1924" y="6791"/>
                </a:cubicBezTo>
                <a:lnTo>
                  <a:pt x="1248" y="7081"/>
                </a:lnTo>
                <a:cubicBezTo>
                  <a:pt x="1177" y="7112"/>
                  <a:pt x="1144" y="7193"/>
                  <a:pt x="1175" y="7265"/>
                </a:cubicBezTo>
                <a:cubicBezTo>
                  <a:pt x="1197" y="7317"/>
                  <a:pt x="1249" y="7349"/>
                  <a:pt x="1304" y="7349"/>
                </a:cubicBezTo>
                <a:cubicBezTo>
                  <a:pt x="1322" y="7349"/>
                  <a:pt x="1341" y="7345"/>
                  <a:pt x="1358" y="7338"/>
                </a:cubicBezTo>
                <a:lnTo>
                  <a:pt x="2034" y="7045"/>
                </a:lnTo>
                <a:cubicBezTo>
                  <a:pt x="2103" y="7017"/>
                  <a:pt x="2136" y="6934"/>
                  <a:pt x="2105" y="6864"/>
                </a:cubicBezTo>
                <a:cubicBezTo>
                  <a:pt x="2084" y="6812"/>
                  <a:pt x="2032" y="6780"/>
                  <a:pt x="1978" y="6780"/>
                </a:cubicBezTo>
                <a:close/>
                <a:moveTo>
                  <a:pt x="7944" y="5225"/>
                </a:moveTo>
                <a:cubicBezTo>
                  <a:pt x="8322" y="5420"/>
                  <a:pt x="8638" y="5640"/>
                  <a:pt x="8868" y="5850"/>
                </a:cubicBezTo>
                <a:cubicBezTo>
                  <a:pt x="9110" y="6072"/>
                  <a:pt x="9250" y="6269"/>
                  <a:pt x="9250" y="6394"/>
                </a:cubicBezTo>
                <a:cubicBezTo>
                  <a:pt x="9250" y="6518"/>
                  <a:pt x="9111" y="6716"/>
                  <a:pt x="8868" y="6938"/>
                </a:cubicBezTo>
                <a:cubicBezTo>
                  <a:pt x="8639" y="7148"/>
                  <a:pt x="8322" y="7367"/>
                  <a:pt x="7944" y="7560"/>
                </a:cubicBezTo>
                <a:cubicBezTo>
                  <a:pt x="7737" y="7418"/>
                  <a:pt x="7568" y="7245"/>
                  <a:pt x="7448" y="7053"/>
                </a:cubicBezTo>
                <a:cubicBezTo>
                  <a:pt x="7325" y="6852"/>
                  <a:pt x="7256" y="6628"/>
                  <a:pt x="7256" y="6393"/>
                </a:cubicBezTo>
                <a:cubicBezTo>
                  <a:pt x="7256" y="6157"/>
                  <a:pt x="7325" y="5934"/>
                  <a:pt x="7448" y="5734"/>
                </a:cubicBezTo>
                <a:cubicBezTo>
                  <a:pt x="7568" y="5541"/>
                  <a:pt x="7737" y="5368"/>
                  <a:pt x="7944" y="5225"/>
                </a:cubicBezTo>
                <a:close/>
                <a:moveTo>
                  <a:pt x="4998" y="6251"/>
                </a:moveTo>
                <a:cubicBezTo>
                  <a:pt x="4899" y="6251"/>
                  <a:pt x="4828" y="6278"/>
                  <a:pt x="4782" y="6339"/>
                </a:cubicBezTo>
                <a:cubicBezTo>
                  <a:pt x="4735" y="6400"/>
                  <a:pt x="4726" y="6476"/>
                  <a:pt x="4753" y="6573"/>
                </a:cubicBezTo>
                <a:cubicBezTo>
                  <a:pt x="4810" y="6776"/>
                  <a:pt x="4956" y="7134"/>
                  <a:pt x="5296" y="7369"/>
                </a:cubicBezTo>
                <a:cubicBezTo>
                  <a:pt x="5492" y="7504"/>
                  <a:pt x="5751" y="7598"/>
                  <a:pt x="6090" y="7598"/>
                </a:cubicBezTo>
                <a:cubicBezTo>
                  <a:pt x="6135" y="7598"/>
                  <a:pt x="6182" y="7597"/>
                  <a:pt x="6230" y="7593"/>
                </a:cubicBezTo>
                <a:cubicBezTo>
                  <a:pt x="6312" y="7587"/>
                  <a:pt x="6387" y="7554"/>
                  <a:pt x="6431" y="7482"/>
                </a:cubicBezTo>
                <a:cubicBezTo>
                  <a:pt x="6476" y="7413"/>
                  <a:pt x="6473" y="7334"/>
                  <a:pt x="6447" y="7259"/>
                </a:cubicBezTo>
                <a:cubicBezTo>
                  <a:pt x="6407" y="7145"/>
                  <a:pt x="6375" y="7026"/>
                  <a:pt x="6352" y="6906"/>
                </a:cubicBezTo>
                <a:cubicBezTo>
                  <a:pt x="6330" y="6784"/>
                  <a:pt x="6315" y="6657"/>
                  <a:pt x="6310" y="6531"/>
                </a:cubicBezTo>
                <a:cubicBezTo>
                  <a:pt x="6306" y="6423"/>
                  <a:pt x="6282" y="6359"/>
                  <a:pt x="6229" y="6310"/>
                </a:cubicBezTo>
                <a:cubicBezTo>
                  <a:pt x="6173" y="6261"/>
                  <a:pt x="6110" y="6251"/>
                  <a:pt x="6024" y="6251"/>
                </a:cubicBezTo>
                <a:close/>
                <a:moveTo>
                  <a:pt x="5677" y="4376"/>
                </a:moveTo>
                <a:cubicBezTo>
                  <a:pt x="5112" y="4376"/>
                  <a:pt x="4587" y="4471"/>
                  <a:pt x="4121" y="4623"/>
                </a:cubicBezTo>
                <a:cubicBezTo>
                  <a:pt x="3606" y="4792"/>
                  <a:pt x="3164" y="5031"/>
                  <a:pt x="2826" y="5290"/>
                </a:cubicBezTo>
                <a:cubicBezTo>
                  <a:pt x="2773" y="5331"/>
                  <a:pt x="2758" y="5351"/>
                  <a:pt x="2740" y="5351"/>
                </a:cubicBezTo>
                <a:cubicBezTo>
                  <a:pt x="2723" y="5351"/>
                  <a:pt x="2704" y="5336"/>
                  <a:pt x="2653" y="5307"/>
                </a:cubicBezTo>
                <a:lnTo>
                  <a:pt x="1356" y="4559"/>
                </a:lnTo>
                <a:cubicBezTo>
                  <a:pt x="1209" y="4472"/>
                  <a:pt x="1051" y="4426"/>
                  <a:pt x="894" y="4426"/>
                </a:cubicBezTo>
                <a:cubicBezTo>
                  <a:pt x="731" y="4426"/>
                  <a:pt x="570" y="4475"/>
                  <a:pt x="425" y="4580"/>
                </a:cubicBezTo>
                <a:cubicBezTo>
                  <a:pt x="321" y="4654"/>
                  <a:pt x="236" y="4749"/>
                  <a:pt x="172" y="4856"/>
                </a:cubicBezTo>
                <a:cubicBezTo>
                  <a:pt x="106" y="4965"/>
                  <a:pt x="62" y="5086"/>
                  <a:pt x="45" y="5211"/>
                </a:cubicBezTo>
                <a:cubicBezTo>
                  <a:pt x="1" y="5524"/>
                  <a:pt x="115" y="5862"/>
                  <a:pt x="467" y="6086"/>
                </a:cubicBezTo>
                <a:cubicBezTo>
                  <a:pt x="568" y="6152"/>
                  <a:pt x="679" y="6257"/>
                  <a:pt x="679" y="6387"/>
                </a:cubicBezTo>
                <a:cubicBezTo>
                  <a:pt x="679" y="6521"/>
                  <a:pt x="568" y="6630"/>
                  <a:pt x="465" y="6697"/>
                </a:cubicBezTo>
                <a:cubicBezTo>
                  <a:pt x="119" y="6927"/>
                  <a:pt x="5" y="7266"/>
                  <a:pt x="48" y="7577"/>
                </a:cubicBezTo>
                <a:cubicBezTo>
                  <a:pt x="84" y="7829"/>
                  <a:pt x="225" y="8067"/>
                  <a:pt x="433" y="8211"/>
                </a:cubicBezTo>
                <a:cubicBezTo>
                  <a:pt x="566" y="8303"/>
                  <a:pt x="723" y="8358"/>
                  <a:pt x="894" y="8358"/>
                </a:cubicBezTo>
                <a:cubicBezTo>
                  <a:pt x="1040" y="8358"/>
                  <a:pt x="1197" y="8318"/>
                  <a:pt x="1356" y="8225"/>
                </a:cubicBezTo>
                <a:lnTo>
                  <a:pt x="2693" y="7453"/>
                </a:lnTo>
                <a:cubicBezTo>
                  <a:pt x="2713" y="7444"/>
                  <a:pt x="2726" y="7438"/>
                  <a:pt x="2738" y="7438"/>
                </a:cubicBezTo>
                <a:cubicBezTo>
                  <a:pt x="2751" y="7438"/>
                  <a:pt x="2764" y="7443"/>
                  <a:pt x="2783" y="7458"/>
                </a:cubicBezTo>
                <a:cubicBezTo>
                  <a:pt x="2852" y="7514"/>
                  <a:pt x="2926" y="7568"/>
                  <a:pt x="3002" y="7619"/>
                </a:cubicBezTo>
                <a:cubicBezTo>
                  <a:pt x="3078" y="7669"/>
                  <a:pt x="3157" y="7720"/>
                  <a:pt x="3243" y="7768"/>
                </a:cubicBezTo>
                <a:cubicBezTo>
                  <a:pt x="3264" y="7781"/>
                  <a:pt x="3288" y="7787"/>
                  <a:pt x="3312" y="7787"/>
                </a:cubicBezTo>
                <a:cubicBezTo>
                  <a:pt x="3360" y="7787"/>
                  <a:pt x="3407" y="7762"/>
                  <a:pt x="3433" y="7719"/>
                </a:cubicBezTo>
                <a:cubicBezTo>
                  <a:pt x="3471" y="7652"/>
                  <a:pt x="3449" y="7568"/>
                  <a:pt x="3382" y="7530"/>
                </a:cubicBezTo>
                <a:cubicBezTo>
                  <a:pt x="3305" y="7485"/>
                  <a:pt x="3231" y="7438"/>
                  <a:pt x="3163" y="7386"/>
                </a:cubicBezTo>
                <a:cubicBezTo>
                  <a:pt x="3090" y="7338"/>
                  <a:pt x="3021" y="7288"/>
                  <a:pt x="2959" y="7239"/>
                </a:cubicBezTo>
                <a:cubicBezTo>
                  <a:pt x="2884" y="7180"/>
                  <a:pt x="2811" y="7158"/>
                  <a:pt x="2745" y="7158"/>
                </a:cubicBezTo>
                <a:cubicBezTo>
                  <a:pt x="2740" y="7158"/>
                  <a:pt x="2736" y="7158"/>
                  <a:pt x="2731" y="7158"/>
                </a:cubicBezTo>
                <a:cubicBezTo>
                  <a:pt x="2674" y="7159"/>
                  <a:pt x="2607" y="7179"/>
                  <a:pt x="2558" y="7211"/>
                </a:cubicBezTo>
                <a:lnTo>
                  <a:pt x="1222" y="7982"/>
                </a:lnTo>
                <a:cubicBezTo>
                  <a:pt x="1109" y="8048"/>
                  <a:pt x="999" y="8076"/>
                  <a:pt x="897" y="8076"/>
                </a:cubicBezTo>
                <a:cubicBezTo>
                  <a:pt x="784" y="8076"/>
                  <a:pt x="682" y="8041"/>
                  <a:pt x="596" y="7981"/>
                </a:cubicBezTo>
                <a:cubicBezTo>
                  <a:pt x="449" y="7879"/>
                  <a:pt x="352" y="7713"/>
                  <a:pt x="327" y="7538"/>
                </a:cubicBezTo>
                <a:cubicBezTo>
                  <a:pt x="296" y="7323"/>
                  <a:pt x="377" y="7090"/>
                  <a:pt x="622" y="6927"/>
                </a:cubicBezTo>
                <a:cubicBezTo>
                  <a:pt x="807" y="6805"/>
                  <a:pt x="959" y="6618"/>
                  <a:pt x="959" y="6386"/>
                </a:cubicBezTo>
                <a:cubicBezTo>
                  <a:pt x="958" y="6156"/>
                  <a:pt x="806" y="5972"/>
                  <a:pt x="620" y="5852"/>
                </a:cubicBezTo>
                <a:cubicBezTo>
                  <a:pt x="373" y="5694"/>
                  <a:pt x="291" y="5462"/>
                  <a:pt x="321" y="5249"/>
                </a:cubicBezTo>
                <a:cubicBezTo>
                  <a:pt x="335" y="5160"/>
                  <a:pt x="365" y="5075"/>
                  <a:pt x="411" y="4998"/>
                </a:cubicBezTo>
                <a:cubicBezTo>
                  <a:pt x="456" y="4922"/>
                  <a:pt x="517" y="4855"/>
                  <a:pt x="586" y="4806"/>
                </a:cubicBezTo>
                <a:cubicBezTo>
                  <a:pt x="675" y="4742"/>
                  <a:pt x="781" y="4704"/>
                  <a:pt x="897" y="4704"/>
                </a:cubicBezTo>
                <a:cubicBezTo>
                  <a:pt x="998" y="4704"/>
                  <a:pt x="1107" y="4733"/>
                  <a:pt x="1219" y="4797"/>
                </a:cubicBezTo>
                <a:lnTo>
                  <a:pt x="2563" y="5573"/>
                </a:lnTo>
                <a:cubicBezTo>
                  <a:pt x="2620" y="5604"/>
                  <a:pt x="2673" y="5630"/>
                  <a:pt x="2741" y="5630"/>
                </a:cubicBezTo>
                <a:cubicBezTo>
                  <a:pt x="2807" y="5630"/>
                  <a:pt x="2874" y="5605"/>
                  <a:pt x="2955" y="5541"/>
                </a:cubicBezTo>
                <a:cubicBezTo>
                  <a:pt x="3273" y="5288"/>
                  <a:pt x="3702" y="5051"/>
                  <a:pt x="4207" y="4887"/>
                </a:cubicBezTo>
                <a:cubicBezTo>
                  <a:pt x="4646" y="4743"/>
                  <a:pt x="5143" y="4654"/>
                  <a:pt x="5677" y="4654"/>
                </a:cubicBezTo>
                <a:cubicBezTo>
                  <a:pt x="5818" y="4654"/>
                  <a:pt x="5955" y="4660"/>
                  <a:pt x="6087" y="4672"/>
                </a:cubicBezTo>
                <a:cubicBezTo>
                  <a:pt x="6228" y="4685"/>
                  <a:pt x="6366" y="4704"/>
                  <a:pt x="6503" y="4730"/>
                </a:cubicBezTo>
                <a:cubicBezTo>
                  <a:pt x="6512" y="4731"/>
                  <a:pt x="6521" y="4732"/>
                  <a:pt x="6530" y="4732"/>
                </a:cubicBezTo>
                <a:cubicBezTo>
                  <a:pt x="6594" y="4732"/>
                  <a:pt x="6652" y="4686"/>
                  <a:pt x="6663" y="4619"/>
                </a:cubicBezTo>
                <a:cubicBezTo>
                  <a:pt x="6678" y="4544"/>
                  <a:pt x="6629" y="4471"/>
                  <a:pt x="6553" y="4458"/>
                </a:cubicBezTo>
                <a:cubicBezTo>
                  <a:pt x="6409" y="4432"/>
                  <a:pt x="6262" y="4412"/>
                  <a:pt x="6113" y="4397"/>
                </a:cubicBezTo>
                <a:cubicBezTo>
                  <a:pt x="5966" y="4382"/>
                  <a:pt x="5819" y="4376"/>
                  <a:pt x="5677" y="4376"/>
                </a:cubicBezTo>
                <a:close/>
                <a:moveTo>
                  <a:pt x="7141" y="4610"/>
                </a:moveTo>
                <a:cubicBezTo>
                  <a:pt x="7082" y="4610"/>
                  <a:pt x="7027" y="4648"/>
                  <a:pt x="7009" y="4707"/>
                </a:cubicBezTo>
                <a:cubicBezTo>
                  <a:pt x="6987" y="4780"/>
                  <a:pt x="7026" y="4858"/>
                  <a:pt x="7100" y="4882"/>
                </a:cubicBezTo>
                <a:cubicBezTo>
                  <a:pt x="7237" y="4925"/>
                  <a:pt x="7369" y="4971"/>
                  <a:pt x="7494" y="5021"/>
                </a:cubicBezTo>
                <a:cubicBezTo>
                  <a:pt x="7550" y="5044"/>
                  <a:pt x="7606" y="5067"/>
                  <a:pt x="7660" y="5091"/>
                </a:cubicBezTo>
                <a:cubicBezTo>
                  <a:pt x="7480" y="5236"/>
                  <a:pt x="7327" y="5404"/>
                  <a:pt x="7214" y="5588"/>
                </a:cubicBezTo>
                <a:cubicBezTo>
                  <a:pt x="7063" y="5832"/>
                  <a:pt x="6979" y="6105"/>
                  <a:pt x="6979" y="6392"/>
                </a:cubicBezTo>
                <a:cubicBezTo>
                  <a:pt x="6979" y="6680"/>
                  <a:pt x="7063" y="6954"/>
                  <a:pt x="7214" y="7197"/>
                </a:cubicBezTo>
                <a:cubicBezTo>
                  <a:pt x="7327" y="7382"/>
                  <a:pt x="7479" y="7550"/>
                  <a:pt x="7660" y="7694"/>
                </a:cubicBezTo>
                <a:cubicBezTo>
                  <a:pt x="7389" y="7815"/>
                  <a:pt x="7094" y="7918"/>
                  <a:pt x="6782" y="7993"/>
                </a:cubicBezTo>
                <a:cubicBezTo>
                  <a:pt x="6431" y="8077"/>
                  <a:pt x="6061" y="8127"/>
                  <a:pt x="5679" y="8127"/>
                </a:cubicBezTo>
                <a:cubicBezTo>
                  <a:pt x="5366" y="8127"/>
                  <a:pt x="5068" y="8097"/>
                  <a:pt x="4785" y="8043"/>
                </a:cubicBezTo>
                <a:cubicBezTo>
                  <a:pt x="4479" y="7984"/>
                  <a:pt x="4192" y="7898"/>
                  <a:pt x="3931" y="7794"/>
                </a:cubicBezTo>
                <a:cubicBezTo>
                  <a:pt x="3914" y="7787"/>
                  <a:pt x="3897" y="7784"/>
                  <a:pt x="3880" y="7784"/>
                </a:cubicBezTo>
                <a:cubicBezTo>
                  <a:pt x="3824" y="7784"/>
                  <a:pt x="3771" y="7817"/>
                  <a:pt x="3750" y="7872"/>
                </a:cubicBezTo>
                <a:cubicBezTo>
                  <a:pt x="3723" y="7942"/>
                  <a:pt x="3757" y="8024"/>
                  <a:pt x="3828" y="8052"/>
                </a:cubicBezTo>
                <a:cubicBezTo>
                  <a:pt x="4105" y="8163"/>
                  <a:pt x="4409" y="8254"/>
                  <a:pt x="4733" y="8316"/>
                </a:cubicBezTo>
                <a:cubicBezTo>
                  <a:pt x="5032" y="8373"/>
                  <a:pt x="5349" y="8405"/>
                  <a:pt x="5677" y="8405"/>
                </a:cubicBezTo>
                <a:cubicBezTo>
                  <a:pt x="6080" y="8405"/>
                  <a:pt x="6472" y="8353"/>
                  <a:pt x="6845" y="8262"/>
                </a:cubicBezTo>
                <a:cubicBezTo>
                  <a:pt x="7262" y="8161"/>
                  <a:pt x="7650" y="8014"/>
                  <a:pt x="7995" y="7844"/>
                </a:cubicBezTo>
                <a:cubicBezTo>
                  <a:pt x="8428" y="7631"/>
                  <a:pt x="8794" y="7381"/>
                  <a:pt x="9055" y="7143"/>
                </a:cubicBezTo>
                <a:cubicBezTo>
                  <a:pt x="9356" y="6868"/>
                  <a:pt x="9528" y="6596"/>
                  <a:pt x="9528" y="6393"/>
                </a:cubicBezTo>
                <a:cubicBezTo>
                  <a:pt x="9528" y="6190"/>
                  <a:pt x="9356" y="5919"/>
                  <a:pt x="9057" y="5644"/>
                </a:cubicBezTo>
                <a:cubicBezTo>
                  <a:pt x="8647" y="5271"/>
                  <a:pt x="8117" y="4971"/>
                  <a:pt x="7596" y="4764"/>
                </a:cubicBezTo>
                <a:cubicBezTo>
                  <a:pt x="7460" y="4710"/>
                  <a:pt x="7323" y="4660"/>
                  <a:pt x="7184" y="4617"/>
                </a:cubicBezTo>
                <a:cubicBezTo>
                  <a:pt x="7170" y="4612"/>
                  <a:pt x="7155" y="4610"/>
                  <a:pt x="7141" y="4610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71" name="Google Shape;571;p60"/>
          <p:cNvSpPr/>
          <p:nvPr/>
        </p:nvSpPr>
        <p:spPr>
          <a:xfrm>
            <a:off x="8574620" y="4502895"/>
            <a:ext cx="376672" cy="289351"/>
          </a:xfrm>
          <a:custGeom>
            <a:rect b="b" l="l" r="r" t="t"/>
            <a:pathLst>
              <a:path extrusionOk="0" h="7343" w="9559">
                <a:moveTo>
                  <a:pt x="771" y="4400"/>
                </a:moveTo>
                <a:cubicBezTo>
                  <a:pt x="889" y="4400"/>
                  <a:pt x="996" y="4448"/>
                  <a:pt x="1074" y="4526"/>
                </a:cubicBezTo>
                <a:cubicBezTo>
                  <a:pt x="1152" y="4603"/>
                  <a:pt x="1200" y="4710"/>
                  <a:pt x="1200" y="4828"/>
                </a:cubicBezTo>
                <a:cubicBezTo>
                  <a:pt x="1200" y="4935"/>
                  <a:pt x="1162" y="5032"/>
                  <a:pt x="1098" y="5107"/>
                </a:cubicBezTo>
                <a:cubicBezTo>
                  <a:pt x="1055" y="5157"/>
                  <a:pt x="999" y="5198"/>
                  <a:pt x="937" y="5224"/>
                </a:cubicBezTo>
                <a:cubicBezTo>
                  <a:pt x="902" y="5144"/>
                  <a:pt x="867" y="5061"/>
                  <a:pt x="837" y="4976"/>
                </a:cubicBezTo>
                <a:cubicBezTo>
                  <a:pt x="772" y="4797"/>
                  <a:pt x="720" y="4608"/>
                  <a:pt x="678" y="4410"/>
                </a:cubicBezTo>
                <a:cubicBezTo>
                  <a:pt x="708" y="4402"/>
                  <a:pt x="738" y="4400"/>
                  <a:pt x="771" y="4400"/>
                </a:cubicBezTo>
                <a:close/>
                <a:moveTo>
                  <a:pt x="4190" y="4400"/>
                </a:moveTo>
                <a:cubicBezTo>
                  <a:pt x="4222" y="4400"/>
                  <a:pt x="4253" y="4402"/>
                  <a:pt x="4281" y="4410"/>
                </a:cubicBezTo>
                <a:cubicBezTo>
                  <a:pt x="4241" y="4608"/>
                  <a:pt x="4189" y="4797"/>
                  <a:pt x="4123" y="4976"/>
                </a:cubicBezTo>
                <a:cubicBezTo>
                  <a:pt x="4093" y="5061"/>
                  <a:pt x="4059" y="5144"/>
                  <a:pt x="4023" y="5224"/>
                </a:cubicBezTo>
                <a:cubicBezTo>
                  <a:pt x="3960" y="5198"/>
                  <a:pt x="3906" y="5159"/>
                  <a:pt x="3863" y="5107"/>
                </a:cubicBezTo>
                <a:cubicBezTo>
                  <a:pt x="3799" y="5031"/>
                  <a:pt x="3760" y="4934"/>
                  <a:pt x="3760" y="4828"/>
                </a:cubicBezTo>
                <a:cubicBezTo>
                  <a:pt x="3760" y="4710"/>
                  <a:pt x="3808" y="4603"/>
                  <a:pt x="3886" y="4526"/>
                </a:cubicBezTo>
                <a:cubicBezTo>
                  <a:pt x="3964" y="4448"/>
                  <a:pt x="4070" y="4400"/>
                  <a:pt x="4190" y="4400"/>
                </a:cubicBezTo>
                <a:close/>
                <a:moveTo>
                  <a:pt x="2480" y="4400"/>
                </a:moveTo>
                <a:cubicBezTo>
                  <a:pt x="2599" y="4400"/>
                  <a:pt x="2705" y="4448"/>
                  <a:pt x="2783" y="4526"/>
                </a:cubicBezTo>
                <a:cubicBezTo>
                  <a:pt x="2860" y="4603"/>
                  <a:pt x="2909" y="4710"/>
                  <a:pt x="2910" y="4828"/>
                </a:cubicBezTo>
                <a:cubicBezTo>
                  <a:pt x="2910" y="4948"/>
                  <a:pt x="2861" y="5054"/>
                  <a:pt x="2783" y="5132"/>
                </a:cubicBezTo>
                <a:cubicBezTo>
                  <a:pt x="2705" y="5209"/>
                  <a:pt x="2599" y="5257"/>
                  <a:pt x="2480" y="5257"/>
                </a:cubicBezTo>
                <a:cubicBezTo>
                  <a:pt x="2361" y="5257"/>
                  <a:pt x="2255" y="5209"/>
                  <a:pt x="2177" y="5132"/>
                </a:cubicBezTo>
                <a:cubicBezTo>
                  <a:pt x="2101" y="5054"/>
                  <a:pt x="2052" y="4948"/>
                  <a:pt x="2052" y="4828"/>
                </a:cubicBezTo>
                <a:cubicBezTo>
                  <a:pt x="2052" y="4710"/>
                  <a:pt x="2099" y="4603"/>
                  <a:pt x="2177" y="4526"/>
                </a:cubicBezTo>
                <a:cubicBezTo>
                  <a:pt x="2255" y="4448"/>
                  <a:pt x="2361" y="4400"/>
                  <a:pt x="2480" y="4400"/>
                </a:cubicBezTo>
                <a:close/>
                <a:moveTo>
                  <a:pt x="2480" y="4122"/>
                </a:moveTo>
                <a:cubicBezTo>
                  <a:pt x="2283" y="4122"/>
                  <a:pt x="2108" y="4201"/>
                  <a:pt x="1980" y="4328"/>
                </a:cubicBezTo>
                <a:cubicBezTo>
                  <a:pt x="1853" y="4457"/>
                  <a:pt x="1774" y="4633"/>
                  <a:pt x="1774" y="4828"/>
                </a:cubicBezTo>
                <a:cubicBezTo>
                  <a:pt x="1774" y="5024"/>
                  <a:pt x="1853" y="5201"/>
                  <a:pt x="1980" y="5329"/>
                </a:cubicBezTo>
                <a:cubicBezTo>
                  <a:pt x="2108" y="5456"/>
                  <a:pt x="2285" y="5535"/>
                  <a:pt x="2480" y="5535"/>
                </a:cubicBezTo>
                <a:cubicBezTo>
                  <a:pt x="2676" y="5535"/>
                  <a:pt x="2852" y="5456"/>
                  <a:pt x="2981" y="5329"/>
                </a:cubicBezTo>
                <a:cubicBezTo>
                  <a:pt x="3108" y="5201"/>
                  <a:pt x="3187" y="5024"/>
                  <a:pt x="3187" y="4828"/>
                </a:cubicBezTo>
                <a:cubicBezTo>
                  <a:pt x="3187" y="4633"/>
                  <a:pt x="3108" y="4457"/>
                  <a:pt x="2981" y="4328"/>
                </a:cubicBezTo>
                <a:cubicBezTo>
                  <a:pt x="2852" y="4201"/>
                  <a:pt x="2676" y="4122"/>
                  <a:pt x="2480" y="4122"/>
                </a:cubicBezTo>
                <a:close/>
                <a:moveTo>
                  <a:pt x="4670" y="3034"/>
                </a:moveTo>
                <a:lnTo>
                  <a:pt x="4670" y="3348"/>
                </a:lnTo>
                <a:lnTo>
                  <a:pt x="2793" y="3348"/>
                </a:lnTo>
                <a:cubicBezTo>
                  <a:pt x="2710" y="3348"/>
                  <a:pt x="2645" y="3421"/>
                  <a:pt x="2656" y="3505"/>
                </a:cubicBezTo>
                <a:cubicBezTo>
                  <a:pt x="2665" y="3576"/>
                  <a:pt x="2728" y="3627"/>
                  <a:pt x="2799" y="3627"/>
                </a:cubicBezTo>
                <a:lnTo>
                  <a:pt x="4376" y="3627"/>
                </a:lnTo>
                <a:cubicBezTo>
                  <a:pt x="4371" y="3801"/>
                  <a:pt x="4356" y="3972"/>
                  <a:pt x="4334" y="4137"/>
                </a:cubicBezTo>
                <a:cubicBezTo>
                  <a:pt x="4290" y="4128"/>
                  <a:pt x="4242" y="4123"/>
                  <a:pt x="4195" y="4123"/>
                </a:cubicBezTo>
                <a:cubicBezTo>
                  <a:pt x="4000" y="4123"/>
                  <a:pt x="3821" y="4201"/>
                  <a:pt x="3694" y="4330"/>
                </a:cubicBezTo>
                <a:cubicBezTo>
                  <a:pt x="3564" y="4458"/>
                  <a:pt x="3485" y="4636"/>
                  <a:pt x="3485" y="4832"/>
                </a:cubicBezTo>
                <a:cubicBezTo>
                  <a:pt x="3485" y="5007"/>
                  <a:pt x="3548" y="5166"/>
                  <a:pt x="3654" y="5291"/>
                </a:cubicBezTo>
                <a:cubicBezTo>
                  <a:pt x="3721" y="5370"/>
                  <a:pt x="3806" y="5434"/>
                  <a:pt x="3902" y="5477"/>
                </a:cubicBezTo>
                <a:cubicBezTo>
                  <a:pt x="3780" y="5694"/>
                  <a:pt x="3641" y="5882"/>
                  <a:pt x="3483" y="6036"/>
                </a:cubicBezTo>
                <a:lnTo>
                  <a:pt x="1471" y="6036"/>
                </a:lnTo>
                <a:cubicBezTo>
                  <a:pt x="1316" y="5882"/>
                  <a:pt x="1175" y="5694"/>
                  <a:pt x="1054" y="5477"/>
                </a:cubicBezTo>
                <a:cubicBezTo>
                  <a:pt x="1151" y="5434"/>
                  <a:pt x="1235" y="5370"/>
                  <a:pt x="1302" y="5291"/>
                </a:cubicBezTo>
                <a:cubicBezTo>
                  <a:pt x="1407" y="5166"/>
                  <a:pt x="1472" y="5007"/>
                  <a:pt x="1472" y="4832"/>
                </a:cubicBezTo>
                <a:cubicBezTo>
                  <a:pt x="1472" y="4636"/>
                  <a:pt x="1394" y="4458"/>
                  <a:pt x="1264" y="4330"/>
                </a:cubicBezTo>
                <a:cubicBezTo>
                  <a:pt x="1136" y="4202"/>
                  <a:pt x="958" y="4123"/>
                  <a:pt x="763" y="4123"/>
                </a:cubicBezTo>
                <a:cubicBezTo>
                  <a:pt x="715" y="4123"/>
                  <a:pt x="670" y="4128"/>
                  <a:pt x="624" y="4137"/>
                </a:cubicBezTo>
                <a:cubicBezTo>
                  <a:pt x="601" y="3972"/>
                  <a:pt x="587" y="3801"/>
                  <a:pt x="581" y="3627"/>
                </a:cubicBezTo>
                <a:lnTo>
                  <a:pt x="2160" y="3627"/>
                </a:lnTo>
                <a:cubicBezTo>
                  <a:pt x="2242" y="3627"/>
                  <a:pt x="2307" y="3554"/>
                  <a:pt x="2297" y="3471"/>
                </a:cubicBezTo>
                <a:cubicBezTo>
                  <a:pt x="2290" y="3400"/>
                  <a:pt x="2226" y="3348"/>
                  <a:pt x="2154" y="3348"/>
                </a:cubicBezTo>
                <a:lnTo>
                  <a:pt x="276" y="3348"/>
                </a:lnTo>
                <a:lnTo>
                  <a:pt x="276" y="3034"/>
                </a:lnTo>
                <a:close/>
                <a:moveTo>
                  <a:pt x="3453" y="6315"/>
                </a:moveTo>
                <a:lnTo>
                  <a:pt x="3819" y="7075"/>
                </a:lnTo>
                <a:lnTo>
                  <a:pt x="1142" y="7075"/>
                </a:lnTo>
                <a:lnTo>
                  <a:pt x="1507" y="6315"/>
                </a:lnTo>
                <a:close/>
                <a:moveTo>
                  <a:pt x="2475" y="0"/>
                </a:moveTo>
                <a:cubicBezTo>
                  <a:pt x="2039" y="0"/>
                  <a:pt x="1617" y="374"/>
                  <a:pt x="1278" y="889"/>
                </a:cubicBezTo>
                <a:cubicBezTo>
                  <a:pt x="909" y="1445"/>
                  <a:pt x="628" y="2174"/>
                  <a:pt x="530" y="2755"/>
                </a:cubicBezTo>
                <a:lnTo>
                  <a:pt x="139" y="2755"/>
                </a:lnTo>
                <a:cubicBezTo>
                  <a:pt x="63" y="2755"/>
                  <a:pt x="0" y="2819"/>
                  <a:pt x="0" y="2896"/>
                </a:cubicBezTo>
                <a:lnTo>
                  <a:pt x="0" y="3487"/>
                </a:lnTo>
                <a:cubicBezTo>
                  <a:pt x="0" y="3563"/>
                  <a:pt x="62" y="3627"/>
                  <a:pt x="139" y="3627"/>
                </a:cubicBezTo>
                <a:lnTo>
                  <a:pt x="314" y="3627"/>
                </a:lnTo>
                <a:cubicBezTo>
                  <a:pt x="329" y="4147"/>
                  <a:pt x="424" y="4636"/>
                  <a:pt x="580" y="5066"/>
                </a:cubicBezTo>
                <a:cubicBezTo>
                  <a:pt x="730" y="5476"/>
                  <a:pt x="952" y="5877"/>
                  <a:pt x="1257" y="6191"/>
                </a:cubicBezTo>
                <a:lnTo>
                  <a:pt x="808" y="7124"/>
                </a:lnTo>
                <a:cubicBezTo>
                  <a:pt x="752" y="7216"/>
                  <a:pt x="819" y="7334"/>
                  <a:pt x="926" y="7334"/>
                </a:cubicBezTo>
                <a:lnTo>
                  <a:pt x="4031" y="7334"/>
                </a:lnTo>
                <a:cubicBezTo>
                  <a:pt x="4132" y="7334"/>
                  <a:pt x="4200" y="7229"/>
                  <a:pt x="4157" y="7137"/>
                </a:cubicBezTo>
                <a:lnTo>
                  <a:pt x="3703" y="6191"/>
                </a:lnTo>
                <a:cubicBezTo>
                  <a:pt x="4007" y="5877"/>
                  <a:pt x="4231" y="5476"/>
                  <a:pt x="4380" y="5066"/>
                </a:cubicBezTo>
                <a:cubicBezTo>
                  <a:pt x="4535" y="4635"/>
                  <a:pt x="4630" y="4147"/>
                  <a:pt x="4644" y="3627"/>
                </a:cubicBezTo>
                <a:lnTo>
                  <a:pt x="4811" y="3627"/>
                </a:lnTo>
                <a:cubicBezTo>
                  <a:pt x="4887" y="3627"/>
                  <a:pt x="4950" y="3563"/>
                  <a:pt x="4950" y="3487"/>
                </a:cubicBezTo>
                <a:lnTo>
                  <a:pt x="4950" y="2894"/>
                </a:lnTo>
                <a:cubicBezTo>
                  <a:pt x="4950" y="2819"/>
                  <a:pt x="4887" y="2755"/>
                  <a:pt x="4811" y="2755"/>
                </a:cubicBezTo>
                <a:lnTo>
                  <a:pt x="4419" y="2755"/>
                </a:lnTo>
                <a:cubicBezTo>
                  <a:pt x="4384" y="2543"/>
                  <a:pt x="4324" y="2312"/>
                  <a:pt x="4243" y="2076"/>
                </a:cubicBezTo>
                <a:cubicBezTo>
                  <a:pt x="4150" y="1799"/>
                  <a:pt x="4028" y="1517"/>
                  <a:pt x="3888" y="1253"/>
                </a:cubicBezTo>
                <a:cubicBezTo>
                  <a:pt x="3863" y="1207"/>
                  <a:pt x="3815" y="1181"/>
                  <a:pt x="3766" y="1181"/>
                </a:cubicBezTo>
                <a:cubicBezTo>
                  <a:pt x="3743" y="1181"/>
                  <a:pt x="3721" y="1186"/>
                  <a:pt x="3700" y="1197"/>
                </a:cubicBezTo>
                <a:cubicBezTo>
                  <a:pt x="3633" y="1232"/>
                  <a:pt x="3608" y="1315"/>
                  <a:pt x="3643" y="1383"/>
                </a:cubicBezTo>
                <a:cubicBezTo>
                  <a:pt x="3777" y="1632"/>
                  <a:pt x="3891" y="1901"/>
                  <a:pt x="3981" y="2160"/>
                </a:cubicBezTo>
                <a:cubicBezTo>
                  <a:pt x="4049" y="2365"/>
                  <a:pt x="4103" y="2566"/>
                  <a:pt x="4137" y="2753"/>
                </a:cubicBezTo>
                <a:lnTo>
                  <a:pt x="811" y="2753"/>
                </a:lnTo>
                <a:cubicBezTo>
                  <a:pt x="909" y="2213"/>
                  <a:pt x="1169" y="1549"/>
                  <a:pt x="1508" y="1039"/>
                </a:cubicBezTo>
                <a:cubicBezTo>
                  <a:pt x="1801" y="597"/>
                  <a:pt x="2145" y="275"/>
                  <a:pt x="2473" y="275"/>
                </a:cubicBezTo>
                <a:cubicBezTo>
                  <a:pt x="2603" y="275"/>
                  <a:pt x="2736" y="326"/>
                  <a:pt x="2868" y="416"/>
                </a:cubicBezTo>
                <a:cubicBezTo>
                  <a:pt x="3025" y="523"/>
                  <a:pt x="3178" y="681"/>
                  <a:pt x="3320" y="870"/>
                </a:cubicBezTo>
                <a:cubicBezTo>
                  <a:pt x="3348" y="905"/>
                  <a:pt x="3389" y="924"/>
                  <a:pt x="3431" y="924"/>
                </a:cubicBezTo>
                <a:cubicBezTo>
                  <a:pt x="3460" y="924"/>
                  <a:pt x="3489" y="915"/>
                  <a:pt x="3514" y="897"/>
                </a:cubicBezTo>
                <a:cubicBezTo>
                  <a:pt x="3575" y="851"/>
                  <a:pt x="3588" y="765"/>
                  <a:pt x="3542" y="704"/>
                </a:cubicBezTo>
                <a:cubicBezTo>
                  <a:pt x="3380" y="491"/>
                  <a:pt x="3206" y="313"/>
                  <a:pt x="3025" y="189"/>
                </a:cubicBezTo>
                <a:cubicBezTo>
                  <a:pt x="2849" y="69"/>
                  <a:pt x="2664" y="0"/>
                  <a:pt x="2475" y="0"/>
                </a:cubicBezTo>
                <a:close/>
                <a:moveTo>
                  <a:pt x="7519" y="3307"/>
                </a:moveTo>
                <a:cubicBezTo>
                  <a:pt x="7511" y="3307"/>
                  <a:pt x="7503" y="3307"/>
                  <a:pt x="7495" y="3307"/>
                </a:cubicBezTo>
                <a:cubicBezTo>
                  <a:pt x="7258" y="3308"/>
                  <a:pt x="7017" y="3352"/>
                  <a:pt x="6783" y="3445"/>
                </a:cubicBezTo>
                <a:cubicBezTo>
                  <a:pt x="6245" y="3657"/>
                  <a:pt x="5525" y="4251"/>
                  <a:pt x="5042" y="4886"/>
                </a:cubicBezTo>
                <a:cubicBezTo>
                  <a:pt x="4629" y="5433"/>
                  <a:pt x="4386" y="6020"/>
                  <a:pt x="4559" y="6457"/>
                </a:cubicBezTo>
                <a:cubicBezTo>
                  <a:pt x="4733" y="6896"/>
                  <a:pt x="5312" y="7158"/>
                  <a:pt x="5988" y="7272"/>
                </a:cubicBezTo>
                <a:cubicBezTo>
                  <a:pt x="6268" y="7320"/>
                  <a:pt x="6568" y="7343"/>
                  <a:pt x="6861" y="7343"/>
                </a:cubicBezTo>
                <a:cubicBezTo>
                  <a:pt x="7388" y="7343"/>
                  <a:pt x="7896" y="7269"/>
                  <a:pt x="8242" y="7132"/>
                </a:cubicBezTo>
                <a:cubicBezTo>
                  <a:pt x="8752" y="6931"/>
                  <a:pt x="9130" y="6542"/>
                  <a:pt x="9332" y="6077"/>
                </a:cubicBezTo>
                <a:cubicBezTo>
                  <a:pt x="9534" y="5609"/>
                  <a:pt x="9559" y="5067"/>
                  <a:pt x="9356" y="4559"/>
                </a:cubicBezTo>
                <a:cubicBezTo>
                  <a:pt x="9295" y="4404"/>
                  <a:pt x="9217" y="4262"/>
                  <a:pt x="9123" y="4132"/>
                </a:cubicBezTo>
                <a:cubicBezTo>
                  <a:pt x="9028" y="3999"/>
                  <a:pt x="8916" y="3879"/>
                  <a:pt x="8794" y="3774"/>
                </a:cubicBezTo>
                <a:cubicBezTo>
                  <a:pt x="8768" y="3753"/>
                  <a:pt x="8736" y="3742"/>
                  <a:pt x="8705" y="3742"/>
                </a:cubicBezTo>
                <a:cubicBezTo>
                  <a:pt x="8665" y="3742"/>
                  <a:pt x="8626" y="3759"/>
                  <a:pt x="8599" y="3792"/>
                </a:cubicBezTo>
                <a:cubicBezTo>
                  <a:pt x="8548" y="3850"/>
                  <a:pt x="8557" y="3937"/>
                  <a:pt x="8615" y="3988"/>
                </a:cubicBezTo>
                <a:cubicBezTo>
                  <a:pt x="8720" y="4075"/>
                  <a:pt x="8815" y="4179"/>
                  <a:pt x="8900" y="4291"/>
                </a:cubicBezTo>
                <a:cubicBezTo>
                  <a:pt x="8980" y="4404"/>
                  <a:pt x="9046" y="4527"/>
                  <a:pt x="9099" y="4660"/>
                </a:cubicBezTo>
                <a:cubicBezTo>
                  <a:pt x="9272" y="5097"/>
                  <a:pt x="9251" y="5565"/>
                  <a:pt x="9078" y="5964"/>
                </a:cubicBezTo>
                <a:cubicBezTo>
                  <a:pt x="8906" y="6365"/>
                  <a:pt x="8580" y="6699"/>
                  <a:pt x="8142" y="6871"/>
                </a:cubicBezTo>
                <a:cubicBezTo>
                  <a:pt x="7824" y="6997"/>
                  <a:pt x="7356" y="7065"/>
                  <a:pt x="6866" y="7065"/>
                </a:cubicBezTo>
                <a:cubicBezTo>
                  <a:pt x="6588" y="7065"/>
                  <a:pt x="6302" y="7043"/>
                  <a:pt x="6033" y="6998"/>
                </a:cubicBezTo>
                <a:cubicBezTo>
                  <a:pt x="5446" y="6897"/>
                  <a:pt x="4949" y="6689"/>
                  <a:pt x="4817" y="6354"/>
                </a:cubicBezTo>
                <a:cubicBezTo>
                  <a:pt x="4683" y="6020"/>
                  <a:pt x="4903" y="5526"/>
                  <a:pt x="5263" y="5053"/>
                </a:cubicBezTo>
                <a:cubicBezTo>
                  <a:pt x="5715" y="4455"/>
                  <a:pt x="6388" y="3899"/>
                  <a:pt x="6885" y="3703"/>
                </a:cubicBezTo>
                <a:cubicBezTo>
                  <a:pt x="7088" y="3624"/>
                  <a:pt x="7296" y="3583"/>
                  <a:pt x="7498" y="3582"/>
                </a:cubicBezTo>
                <a:cubicBezTo>
                  <a:pt x="7501" y="3582"/>
                  <a:pt x="7504" y="3582"/>
                  <a:pt x="7507" y="3582"/>
                </a:cubicBezTo>
                <a:cubicBezTo>
                  <a:pt x="7716" y="3582"/>
                  <a:pt x="7922" y="3619"/>
                  <a:pt x="8115" y="3692"/>
                </a:cubicBezTo>
                <a:cubicBezTo>
                  <a:pt x="8131" y="3698"/>
                  <a:pt x="8147" y="3701"/>
                  <a:pt x="8163" y="3701"/>
                </a:cubicBezTo>
                <a:cubicBezTo>
                  <a:pt x="8219" y="3701"/>
                  <a:pt x="8271" y="3667"/>
                  <a:pt x="8293" y="3611"/>
                </a:cubicBezTo>
                <a:cubicBezTo>
                  <a:pt x="8320" y="3540"/>
                  <a:pt x="8283" y="3461"/>
                  <a:pt x="8212" y="3434"/>
                </a:cubicBezTo>
                <a:cubicBezTo>
                  <a:pt x="7992" y="3352"/>
                  <a:pt x="7758" y="3307"/>
                  <a:pt x="7519" y="3307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72" name="Google Shape;572;p60"/>
          <p:cNvSpPr/>
          <p:nvPr/>
        </p:nvSpPr>
        <p:spPr>
          <a:xfrm>
            <a:off x="8575806" y="3071766"/>
            <a:ext cx="374308" cy="309526"/>
          </a:xfrm>
          <a:custGeom>
            <a:rect b="b" l="l" r="r" t="t"/>
            <a:pathLst>
              <a:path extrusionOk="0" h="7855" w="9499">
                <a:moveTo>
                  <a:pt x="8420" y="279"/>
                </a:moveTo>
                <a:cubicBezTo>
                  <a:pt x="8491" y="279"/>
                  <a:pt x="8560" y="306"/>
                  <a:pt x="8613" y="359"/>
                </a:cubicBezTo>
                <a:cubicBezTo>
                  <a:pt x="8650" y="396"/>
                  <a:pt x="8675" y="443"/>
                  <a:pt x="8686" y="490"/>
                </a:cubicBezTo>
                <a:cubicBezTo>
                  <a:pt x="8698" y="541"/>
                  <a:pt x="8694" y="592"/>
                  <a:pt x="8677" y="641"/>
                </a:cubicBezTo>
                <a:cubicBezTo>
                  <a:pt x="8667" y="670"/>
                  <a:pt x="8667" y="702"/>
                  <a:pt x="8677" y="733"/>
                </a:cubicBezTo>
                <a:cubicBezTo>
                  <a:pt x="8698" y="790"/>
                  <a:pt x="8751" y="826"/>
                  <a:pt x="8809" y="826"/>
                </a:cubicBezTo>
                <a:cubicBezTo>
                  <a:pt x="8824" y="826"/>
                  <a:pt x="8840" y="823"/>
                  <a:pt x="8855" y="818"/>
                </a:cubicBezTo>
                <a:cubicBezTo>
                  <a:pt x="8884" y="808"/>
                  <a:pt x="8915" y="803"/>
                  <a:pt x="8946" y="803"/>
                </a:cubicBezTo>
                <a:cubicBezTo>
                  <a:pt x="8966" y="803"/>
                  <a:pt x="8985" y="805"/>
                  <a:pt x="9005" y="810"/>
                </a:cubicBezTo>
                <a:cubicBezTo>
                  <a:pt x="9053" y="820"/>
                  <a:pt x="9098" y="845"/>
                  <a:pt x="9136" y="882"/>
                </a:cubicBezTo>
                <a:cubicBezTo>
                  <a:pt x="9189" y="935"/>
                  <a:pt x="9216" y="1005"/>
                  <a:pt x="9216" y="1076"/>
                </a:cubicBezTo>
                <a:cubicBezTo>
                  <a:pt x="9216" y="1225"/>
                  <a:pt x="9094" y="1348"/>
                  <a:pt x="8944" y="1348"/>
                </a:cubicBezTo>
                <a:cubicBezTo>
                  <a:pt x="8872" y="1348"/>
                  <a:pt x="8803" y="1319"/>
                  <a:pt x="8751" y="1268"/>
                </a:cubicBezTo>
                <a:cubicBezTo>
                  <a:pt x="8724" y="1241"/>
                  <a:pt x="8689" y="1227"/>
                  <a:pt x="8653" y="1227"/>
                </a:cubicBezTo>
                <a:cubicBezTo>
                  <a:pt x="8618" y="1227"/>
                  <a:pt x="8582" y="1241"/>
                  <a:pt x="8555" y="1268"/>
                </a:cubicBezTo>
                <a:lnTo>
                  <a:pt x="8038" y="1786"/>
                </a:lnTo>
                <a:cubicBezTo>
                  <a:pt x="8002" y="1715"/>
                  <a:pt x="7958" y="1651"/>
                  <a:pt x="7902" y="1594"/>
                </a:cubicBezTo>
                <a:cubicBezTo>
                  <a:pt x="7845" y="1538"/>
                  <a:pt x="7781" y="1493"/>
                  <a:pt x="7711" y="1458"/>
                </a:cubicBezTo>
                <a:lnTo>
                  <a:pt x="8228" y="941"/>
                </a:lnTo>
                <a:cubicBezTo>
                  <a:pt x="8282" y="887"/>
                  <a:pt x="8282" y="798"/>
                  <a:pt x="8228" y="744"/>
                </a:cubicBezTo>
                <a:cubicBezTo>
                  <a:pt x="8175" y="692"/>
                  <a:pt x="8149" y="622"/>
                  <a:pt x="8149" y="551"/>
                </a:cubicBezTo>
                <a:cubicBezTo>
                  <a:pt x="8149" y="482"/>
                  <a:pt x="8175" y="412"/>
                  <a:pt x="8228" y="359"/>
                </a:cubicBezTo>
                <a:cubicBezTo>
                  <a:pt x="8281" y="305"/>
                  <a:pt x="8350" y="279"/>
                  <a:pt x="8420" y="279"/>
                </a:cubicBezTo>
                <a:close/>
                <a:moveTo>
                  <a:pt x="2896" y="3648"/>
                </a:moveTo>
                <a:cubicBezTo>
                  <a:pt x="3307" y="3648"/>
                  <a:pt x="3550" y="3799"/>
                  <a:pt x="3664" y="3946"/>
                </a:cubicBezTo>
                <a:cubicBezTo>
                  <a:pt x="3693" y="3987"/>
                  <a:pt x="3713" y="4027"/>
                  <a:pt x="3723" y="4059"/>
                </a:cubicBezTo>
                <a:cubicBezTo>
                  <a:pt x="3640" y="4041"/>
                  <a:pt x="3549" y="4030"/>
                  <a:pt x="3458" y="4030"/>
                </a:cubicBezTo>
                <a:cubicBezTo>
                  <a:pt x="3446" y="4030"/>
                  <a:pt x="3434" y="4030"/>
                  <a:pt x="3422" y="4031"/>
                </a:cubicBezTo>
                <a:cubicBezTo>
                  <a:pt x="3277" y="4034"/>
                  <a:pt x="3132" y="4065"/>
                  <a:pt x="3011" y="4129"/>
                </a:cubicBezTo>
                <a:cubicBezTo>
                  <a:pt x="2878" y="4201"/>
                  <a:pt x="2773" y="4310"/>
                  <a:pt x="2730" y="4467"/>
                </a:cubicBezTo>
                <a:cubicBezTo>
                  <a:pt x="2715" y="4519"/>
                  <a:pt x="2707" y="4579"/>
                  <a:pt x="2710" y="4641"/>
                </a:cubicBezTo>
                <a:cubicBezTo>
                  <a:pt x="2711" y="4700"/>
                  <a:pt x="2696" y="4737"/>
                  <a:pt x="2672" y="4756"/>
                </a:cubicBezTo>
                <a:cubicBezTo>
                  <a:pt x="2642" y="4780"/>
                  <a:pt x="2599" y="4789"/>
                  <a:pt x="2555" y="4789"/>
                </a:cubicBezTo>
                <a:cubicBezTo>
                  <a:pt x="2513" y="4789"/>
                  <a:pt x="2470" y="4781"/>
                  <a:pt x="2438" y="4771"/>
                </a:cubicBezTo>
                <a:cubicBezTo>
                  <a:pt x="2280" y="4726"/>
                  <a:pt x="2226" y="4661"/>
                  <a:pt x="2185" y="4527"/>
                </a:cubicBezTo>
                <a:cubicBezTo>
                  <a:pt x="2121" y="4317"/>
                  <a:pt x="2005" y="3711"/>
                  <a:pt x="2757" y="3653"/>
                </a:cubicBezTo>
                <a:cubicBezTo>
                  <a:pt x="2806" y="3649"/>
                  <a:pt x="2852" y="3648"/>
                  <a:pt x="2896" y="3648"/>
                </a:cubicBezTo>
                <a:close/>
                <a:moveTo>
                  <a:pt x="2895" y="3371"/>
                </a:moveTo>
                <a:cubicBezTo>
                  <a:pt x="2844" y="3371"/>
                  <a:pt x="2792" y="3373"/>
                  <a:pt x="2737" y="3377"/>
                </a:cubicBezTo>
                <a:cubicBezTo>
                  <a:pt x="1646" y="3460"/>
                  <a:pt x="1839" y="4344"/>
                  <a:pt x="1924" y="4619"/>
                </a:cubicBezTo>
                <a:cubicBezTo>
                  <a:pt x="1993" y="4838"/>
                  <a:pt x="2130" y="4972"/>
                  <a:pt x="2364" y="5038"/>
                </a:cubicBezTo>
                <a:cubicBezTo>
                  <a:pt x="2424" y="5056"/>
                  <a:pt x="2489" y="5066"/>
                  <a:pt x="2553" y="5066"/>
                </a:cubicBezTo>
                <a:cubicBezTo>
                  <a:pt x="2660" y="5066"/>
                  <a:pt x="2766" y="5038"/>
                  <a:pt x="2849" y="4970"/>
                </a:cubicBezTo>
                <a:cubicBezTo>
                  <a:pt x="2938" y="4897"/>
                  <a:pt x="2994" y="4786"/>
                  <a:pt x="2989" y="4633"/>
                </a:cubicBezTo>
                <a:cubicBezTo>
                  <a:pt x="2989" y="4600"/>
                  <a:pt x="2991" y="4568"/>
                  <a:pt x="2999" y="4539"/>
                </a:cubicBezTo>
                <a:cubicBezTo>
                  <a:pt x="3018" y="4466"/>
                  <a:pt x="3071" y="4412"/>
                  <a:pt x="3142" y="4375"/>
                </a:cubicBezTo>
                <a:cubicBezTo>
                  <a:pt x="3223" y="4332"/>
                  <a:pt x="3327" y="4310"/>
                  <a:pt x="3430" y="4307"/>
                </a:cubicBezTo>
                <a:cubicBezTo>
                  <a:pt x="3434" y="4307"/>
                  <a:pt x="3438" y="4307"/>
                  <a:pt x="3443" y="4307"/>
                </a:cubicBezTo>
                <a:cubicBezTo>
                  <a:pt x="3528" y="4307"/>
                  <a:pt x="3612" y="4317"/>
                  <a:pt x="3683" y="4337"/>
                </a:cubicBezTo>
                <a:cubicBezTo>
                  <a:pt x="3713" y="4345"/>
                  <a:pt x="3742" y="4349"/>
                  <a:pt x="3769" y="4349"/>
                </a:cubicBezTo>
                <a:cubicBezTo>
                  <a:pt x="3843" y="4349"/>
                  <a:pt x="3902" y="4319"/>
                  <a:pt x="3945" y="4268"/>
                </a:cubicBezTo>
                <a:cubicBezTo>
                  <a:pt x="3997" y="4206"/>
                  <a:pt x="4015" y="4119"/>
                  <a:pt x="3997" y="4022"/>
                </a:cubicBezTo>
                <a:cubicBezTo>
                  <a:pt x="3983" y="3947"/>
                  <a:pt x="3947" y="3864"/>
                  <a:pt x="3885" y="3782"/>
                </a:cubicBezTo>
                <a:cubicBezTo>
                  <a:pt x="3733" y="3577"/>
                  <a:pt x="3412" y="3371"/>
                  <a:pt x="2895" y="3371"/>
                </a:cubicBezTo>
                <a:close/>
                <a:moveTo>
                  <a:pt x="8887" y="5609"/>
                </a:moveTo>
                <a:cubicBezTo>
                  <a:pt x="8931" y="5609"/>
                  <a:pt x="8969" y="5626"/>
                  <a:pt x="8998" y="5656"/>
                </a:cubicBezTo>
                <a:cubicBezTo>
                  <a:pt x="9026" y="5684"/>
                  <a:pt x="9045" y="5724"/>
                  <a:pt x="9045" y="5767"/>
                </a:cubicBezTo>
                <a:cubicBezTo>
                  <a:pt x="9045" y="5810"/>
                  <a:pt x="9026" y="5849"/>
                  <a:pt x="8998" y="5878"/>
                </a:cubicBezTo>
                <a:cubicBezTo>
                  <a:pt x="8969" y="5908"/>
                  <a:pt x="8931" y="5925"/>
                  <a:pt x="8887" y="5925"/>
                </a:cubicBezTo>
                <a:lnTo>
                  <a:pt x="4983" y="5925"/>
                </a:lnTo>
                <a:cubicBezTo>
                  <a:pt x="4880" y="5925"/>
                  <a:pt x="4804" y="6025"/>
                  <a:pt x="4845" y="6133"/>
                </a:cubicBezTo>
                <a:cubicBezTo>
                  <a:pt x="4867" y="6187"/>
                  <a:pt x="4920" y="6221"/>
                  <a:pt x="4978" y="6221"/>
                </a:cubicBezTo>
                <a:lnTo>
                  <a:pt x="8698" y="6221"/>
                </a:lnTo>
                <a:cubicBezTo>
                  <a:pt x="8646" y="6453"/>
                  <a:pt x="8567" y="6673"/>
                  <a:pt x="8461" y="6874"/>
                </a:cubicBezTo>
                <a:cubicBezTo>
                  <a:pt x="8330" y="7129"/>
                  <a:pt x="8160" y="7354"/>
                  <a:pt x="7960" y="7544"/>
                </a:cubicBezTo>
                <a:cubicBezTo>
                  <a:pt x="7935" y="7567"/>
                  <a:pt x="7910" y="7576"/>
                  <a:pt x="7877" y="7576"/>
                </a:cubicBezTo>
                <a:lnTo>
                  <a:pt x="1446" y="7576"/>
                </a:lnTo>
                <a:cubicBezTo>
                  <a:pt x="1414" y="7576"/>
                  <a:pt x="1387" y="7567"/>
                  <a:pt x="1365" y="7545"/>
                </a:cubicBezTo>
                <a:cubicBezTo>
                  <a:pt x="1164" y="7355"/>
                  <a:pt x="994" y="7129"/>
                  <a:pt x="863" y="6875"/>
                </a:cubicBezTo>
                <a:cubicBezTo>
                  <a:pt x="758" y="6673"/>
                  <a:pt x="678" y="6453"/>
                  <a:pt x="626" y="6222"/>
                </a:cubicBezTo>
                <a:lnTo>
                  <a:pt x="626" y="6221"/>
                </a:lnTo>
                <a:lnTo>
                  <a:pt x="4347" y="6221"/>
                </a:lnTo>
                <a:cubicBezTo>
                  <a:pt x="4405" y="6221"/>
                  <a:pt x="4459" y="6187"/>
                  <a:pt x="4481" y="6133"/>
                </a:cubicBezTo>
                <a:cubicBezTo>
                  <a:pt x="4522" y="6025"/>
                  <a:pt x="4445" y="5925"/>
                  <a:pt x="4344" y="5925"/>
                </a:cubicBezTo>
                <a:lnTo>
                  <a:pt x="438" y="5925"/>
                </a:lnTo>
                <a:cubicBezTo>
                  <a:pt x="396" y="5925"/>
                  <a:pt x="358" y="5908"/>
                  <a:pt x="330" y="5878"/>
                </a:cubicBezTo>
                <a:cubicBezTo>
                  <a:pt x="301" y="5850"/>
                  <a:pt x="283" y="5811"/>
                  <a:pt x="283" y="5767"/>
                </a:cubicBezTo>
                <a:cubicBezTo>
                  <a:pt x="283" y="5724"/>
                  <a:pt x="300" y="5684"/>
                  <a:pt x="330" y="5656"/>
                </a:cubicBezTo>
                <a:cubicBezTo>
                  <a:pt x="357" y="5626"/>
                  <a:pt x="395" y="5609"/>
                  <a:pt x="438" y="5609"/>
                </a:cubicBezTo>
                <a:close/>
                <a:moveTo>
                  <a:pt x="8423" y="0"/>
                </a:moveTo>
                <a:cubicBezTo>
                  <a:pt x="8282" y="0"/>
                  <a:pt x="8140" y="53"/>
                  <a:pt x="8034" y="161"/>
                </a:cubicBezTo>
                <a:cubicBezTo>
                  <a:pt x="7927" y="268"/>
                  <a:pt x="7873" y="409"/>
                  <a:pt x="7873" y="550"/>
                </a:cubicBezTo>
                <a:cubicBezTo>
                  <a:pt x="7873" y="646"/>
                  <a:pt x="7898" y="743"/>
                  <a:pt x="7948" y="829"/>
                </a:cubicBezTo>
                <a:lnTo>
                  <a:pt x="7407" y="1369"/>
                </a:lnTo>
                <a:cubicBezTo>
                  <a:pt x="7350" y="1361"/>
                  <a:pt x="7290" y="1358"/>
                  <a:pt x="7229" y="1358"/>
                </a:cubicBezTo>
                <a:cubicBezTo>
                  <a:pt x="7163" y="1358"/>
                  <a:pt x="7095" y="1362"/>
                  <a:pt x="7026" y="1369"/>
                </a:cubicBezTo>
                <a:cubicBezTo>
                  <a:pt x="6757" y="1399"/>
                  <a:pt x="6467" y="1487"/>
                  <a:pt x="6196" y="1603"/>
                </a:cubicBezTo>
                <a:cubicBezTo>
                  <a:pt x="5897" y="1502"/>
                  <a:pt x="5589" y="1456"/>
                  <a:pt x="5288" y="1456"/>
                </a:cubicBezTo>
                <a:cubicBezTo>
                  <a:pt x="5114" y="1456"/>
                  <a:pt x="4941" y="1471"/>
                  <a:pt x="4775" y="1501"/>
                </a:cubicBezTo>
                <a:cubicBezTo>
                  <a:pt x="4273" y="1590"/>
                  <a:pt x="3822" y="1811"/>
                  <a:pt x="3511" y="2117"/>
                </a:cubicBezTo>
                <a:cubicBezTo>
                  <a:pt x="3137" y="2484"/>
                  <a:pt x="2647" y="2677"/>
                  <a:pt x="2176" y="2865"/>
                </a:cubicBezTo>
                <a:cubicBezTo>
                  <a:pt x="1994" y="2938"/>
                  <a:pt x="1815" y="3007"/>
                  <a:pt x="1634" y="3093"/>
                </a:cubicBezTo>
                <a:cubicBezTo>
                  <a:pt x="1564" y="3125"/>
                  <a:pt x="1535" y="3207"/>
                  <a:pt x="1566" y="3276"/>
                </a:cubicBezTo>
                <a:cubicBezTo>
                  <a:pt x="1590" y="3327"/>
                  <a:pt x="1640" y="3357"/>
                  <a:pt x="1692" y="3357"/>
                </a:cubicBezTo>
                <a:cubicBezTo>
                  <a:pt x="1712" y="3357"/>
                  <a:pt x="1732" y="3353"/>
                  <a:pt x="1751" y="3344"/>
                </a:cubicBezTo>
                <a:cubicBezTo>
                  <a:pt x="1910" y="3268"/>
                  <a:pt x="2093" y="3196"/>
                  <a:pt x="2277" y="3123"/>
                </a:cubicBezTo>
                <a:cubicBezTo>
                  <a:pt x="2773" y="2927"/>
                  <a:pt x="3290" y="2723"/>
                  <a:pt x="3704" y="2315"/>
                </a:cubicBezTo>
                <a:cubicBezTo>
                  <a:pt x="3976" y="2048"/>
                  <a:pt x="4376" y="1854"/>
                  <a:pt x="4824" y="1774"/>
                </a:cubicBezTo>
                <a:cubicBezTo>
                  <a:pt x="4974" y="1747"/>
                  <a:pt x="5129" y="1733"/>
                  <a:pt x="5287" y="1733"/>
                </a:cubicBezTo>
                <a:cubicBezTo>
                  <a:pt x="5463" y="1733"/>
                  <a:pt x="5643" y="1751"/>
                  <a:pt x="5822" y="1789"/>
                </a:cubicBezTo>
                <a:cubicBezTo>
                  <a:pt x="5729" y="1843"/>
                  <a:pt x="5631" y="1904"/>
                  <a:pt x="5538" y="1972"/>
                </a:cubicBezTo>
                <a:cubicBezTo>
                  <a:pt x="5438" y="2043"/>
                  <a:pt x="5347" y="2121"/>
                  <a:pt x="5269" y="2206"/>
                </a:cubicBezTo>
                <a:cubicBezTo>
                  <a:pt x="5216" y="2263"/>
                  <a:pt x="5220" y="2349"/>
                  <a:pt x="5275" y="2402"/>
                </a:cubicBezTo>
                <a:cubicBezTo>
                  <a:pt x="5302" y="2426"/>
                  <a:pt x="5336" y="2439"/>
                  <a:pt x="5370" y="2439"/>
                </a:cubicBezTo>
                <a:cubicBezTo>
                  <a:pt x="5408" y="2439"/>
                  <a:pt x="5445" y="2424"/>
                  <a:pt x="5471" y="2394"/>
                </a:cubicBezTo>
                <a:cubicBezTo>
                  <a:pt x="5539" y="2323"/>
                  <a:pt x="5617" y="2255"/>
                  <a:pt x="5700" y="2196"/>
                </a:cubicBezTo>
                <a:cubicBezTo>
                  <a:pt x="5782" y="2136"/>
                  <a:pt x="5874" y="2079"/>
                  <a:pt x="5964" y="2027"/>
                </a:cubicBezTo>
                <a:cubicBezTo>
                  <a:pt x="6288" y="1842"/>
                  <a:pt x="6690" y="1685"/>
                  <a:pt x="7056" y="1645"/>
                </a:cubicBezTo>
                <a:cubicBezTo>
                  <a:pt x="7109" y="1639"/>
                  <a:pt x="7167" y="1635"/>
                  <a:pt x="7226" y="1635"/>
                </a:cubicBezTo>
                <a:cubicBezTo>
                  <a:pt x="7400" y="1635"/>
                  <a:pt x="7585" y="1670"/>
                  <a:pt x="7706" y="1790"/>
                </a:cubicBezTo>
                <a:cubicBezTo>
                  <a:pt x="7923" y="2009"/>
                  <a:pt x="7866" y="2440"/>
                  <a:pt x="7808" y="2698"/>
                </a:cubicBezTo>
                <a:cubicBezTo>
                  <a:pt x="7703" y="3136"/>
                  <a:pt x="7439" y="3692"/>
                  <a:pt x="7133" y="3998"/>
                </a:cubicBezTo>
                <a:cubicBezTo>
                  <a:pt x="6909" y="4223"/>
                  <a:pt x="6614" y="4336"/>
                  <a:pt x="6318" y="4336"/>
                </a:cubicBezTo>
                <a:cubicBezTo>
                  <a:pt x="6024" y="4336"/>
                  <a:pt x="5729" y="4223"/>
                  <a:pt x="5503" y="3998"/>
                </a:cubicBezTo>
                <a:cubicBezTo>
                  <a:pt x="5355" y="3848"/>
                  <a:pt x="5255" y="3671"/>
                  <a:pt x="5205" y="3482"/>
                </a:cubicBezTo>
                <a:cubicBezTo>
                  <a:pt x="5152" y="3287"/>
                  <a:pt x="5152" y="3080"/>
                  <a:pt x="5205" y="2883"/>
                </a:cubicBezTo>
                <a:cubicBezTo>
                  <a:pt x="5225" y="2809"/>
                  <a:pt x="5180" y="2733"/>
                  <a:pt x="5106" y="2713"/>
                </a:cubicBezTo>
                <a:cubicBezTo>
                  <a:pt x="5095" y="2710"/>
                  <a:pt x="5083" y="2709"/>
                  <a:pt x="5072" y="2709"/>
                </a:cubicBezTo>
                <a:cubicBezTo>
                  <a:pt x="5010" y="2709"/>
                  <a:pt x="4953" y="2750"/>
                  <a:pt x="4936" y="2812"/>
                </a:cubicBezTo>
                <a:cubicBezTo>
                  <a:pt x="4872" y="3055"/>
                  <a:pt x="4872" y="3312"/>
                  <a:pt x="4936" y="3555"/>
                </a:cubicBezTo>
                <a:cubicBezTo>
                  <a:pt x="4998" y="3789"/>
                  <a:pt x="5122" y="4012"/>
                  <a:pt x="5305" y="4195"/>
                </a:cubicBezTo>
                <a:cubicBezTo>
                  <a:pt x="5585" y="4475"/>
                  <a:pt x="5950" y="4615"/>
                  <a:pt x="6317" y="4615"/>
                </a:cubicBezTo>
                <a:cubicBezTo>
                  <a:pt x="6682" y="4615"/>
                  <a:pt x="7048" y="4475"/>
                  <a:pt x="7328" y="4195"/>
                </a:cubicBezTo>
                <a:cubicBezTo>
                  <a:pt x="7489" y="4035"/>
                  <a:pt x="7658" y="3787"/>
                  <a:pt x="7800" y="3505"/>
                </a:cubicBezTo>
                <a:cubicBezTo>
                  <a:pt x="8138" y="4093"/>
                  <a:pt x="8332" y="4559"/>
                  <a:pt x="8324" y="4880"/>
                </a:cubicBezTo>
                <a:cubicBezTo>
                  <a:pt x="8318" y="5182"/>
                  <a:pt x="8088" y="5344"/>
                  <a:pt x="7569" y="5352"/>
                </a:cubicBezTo>
                <a:lnTo>
                  <a:pt x="1380" y="5352"/>
                </a:lnTo>
                <a:cubicBezTo>
                  <a:pt x="1296" y="5344"/>
                  <a:pt x="1196" y="5314"/>
                  <a:pt x="1097" y="5256"/>
                </a:cubicBezTo>
                <a:cubicBezTo>
                  <a:pt x="1001" y="5199"/>
                  <a:pt x="908" y="5117"/>
                  <a:pt x="839" y="5008"/>
                </a:cubicBezTo>
                <a:cubicBezTo>
                  <a:pt x="773" y="4902"/>
                  <a:pt x="729" y="4771"/>
                  <a:pt x="729" y="4621"/>
                </a:cubicBezTo>
                <a:cubicBezTo>
                  <a:pt x="729" y="4452"/>
                  <a:pt x="781" y="4255"/>
                  <a:pt x="912" y="4032"/>
                </a:cubicBezTo>
                <a:cubicBezTo>
                  <a:pt x="997" y="3887"/>
                  <a:pt x="1112" y="3759"/>
                  <a:pt x="1242" y="3653"/>
                </a:cubicBezTo>
                <a:cubicBezTo>
                  <a:pt x="1301" y="3605"/>
                  <a:pt x="1311" y="3518"/>
                  <a:pt x="1261" y="3458"/>
                </a:cubicBezTo>
                <a:cubicBezTo>
                  <a:pt x="1234" y="3425"/>
                  <a:pt x="1194" y="3407"/>
                  <a:pt x="1154" y="3407"/>
                </a:cubicBezTo>
                <a:cubicBezTo>
                  <a:pt x="1123" y="3407"/>
                  <a:pt x="1092" y="3417"/>
                  <a:pt x="1066" y="3439"/>
                </a:cubicBezTo>
                <a:cubicBezTo>
                  <a:pt x="907" y="3568"/>
                  <a:pt x="776" y="3714"/>
                  <a:pt x="673" y="3893"/>
                </a:cubicBezTo>
                <a:cubicBezTo>
                  <a:pt x="514" y="4162"/>
                  <a:pt x="449" y="4405"/>
                  <a:pt x="449" y="4621"/>
                </a:cubicBezTo>
                <a:cubicBezTo>
                  <a:pt x="449" y="4828"/>
                  <a:pt x="510" y="5009"/>
                  <a:pt x="604" y="5157"/>
                </a:cubicBezTo>
                <a:cubicBezTo>
                  <a:pt x="648" y="5227"/>
                  <a:pt x="757" y="5334"/>
                  <a:pt x="757" y="5334"/>
                </a:cubicBezTo>
                <a:lnTo>
                  <a:pt x="437" y="5334"/>
                </a:lnTo>
                <a:cubicBezTo>
                  <a:pt x="317" y="5334"/>
                  <a:pt x="208" y="5382"/>
                  <a:pt x="129" y="5462"/>
                </a:cubicBezTo>
                <a:cubicBezTo>
                  <a:pt x="50" y="5541"/>
                  <a:pt x="1" y="5650"/>
                  <a:pt x="1" y="5771"/>
                </a:cubicBezTo>
                <a:cubicBezTo>
                  <a:pt x="1" y="5890"/>
                  <a:pt x="50" y="6000"/>
                  <a:pt x="129" y="6079"/>
                </a:cubicBezTo>
                <a:cubicBezTo>
                  <a:pt x="180" y="6130"/>
                  <a:pt x="245" y="6168"/>
                  <a:pt x="317" y="6190"/>
                </a:cubicBezTo>
                <a:cubicBezTo>
                  <a:pt x="373" y="6478"/>
                  <a:pt x="469" y="6747"/>
                  <a:pt x="597" y="6995"/>
                </a:cubicBezTo>
                <a:cubicBezTo>
                  <a:pt x="744" y="7277"/>
                  <a:pt x="936" y="7533"/>
                  <a:pt x="1160" y="7746"/>
                </a:cubicBezTo>
                <a:cubicBezTo>
                  <a:pt x="1234" y="7815"/>
                  <a:pt x="1333" y="7854"/>
                  <a:pt x="1434" y="7854"/>
                </a:cubicBezTo>
                <a:lnTo>
                  <a:pt x="7897" y="7854"/>
                </a:lnTo>
                <a:cubicBezTo>
                  <a:pt x="8002" y="7854"/>
                  <a:pt x="8095" y="7819"/>
                  <a:pt x="8171" y="7746"/>
                </a:cubicBezTo>
                <a:cubicBezTo>
                  <a:pt x="8394" y="7534"/>
                  <a:pt x="8584" y="7282"/>
                  <a:pt x="8730" y="7000"/>
                </a:cubicBezTo>
                <a:cubicBezTo>
                  <a:pt x="8858" y="6753"/>
                  <a:pt x="8952" y="6485"/>
                  <a:pt x="9008" y="6200"/>
                </a:cubicBezTo>
                <a:cubicBezTo>
                  <a:pt x="9078" y="6179"/>
                  <a:pt x="9143" y="6141"/>
                  <a:pt x="9194" y="6089"/>
                </a:cubicBezTo>
                <a:cubicBezTo>
                  <a:pt x="9273" y="6010"/>
                  <a:pt x="9321" y="5903"/>
                  <a:pt x="9321" y="5783"/>
                </a:cubicBezTo>
                <a:cubicBezTo>
                  <a:pt x="9321" y="5665"/>
                  <a:pt x="9273" y="5556"/>
                  <a:pt x="9194" y="5477"/>
                </a:cubicBezTo>
                <a:cubicBezTo>
                  <a:pt x="9116" y="5399"/>
                  <a:pt x="9009" y="5351"/>
                  <a:pt x="8888" y="5351"/>
                </a:cubicBezTo>
                <a:lnTo>
                  <a:pt x="8444" y="5351"/>
                </a:lnTo>
                <a:cubicBezTo>
                  <a:pt x="8444" y="5351"/>
                  <a:pt x="8598" y="5071"/>
                  <a:pt x="8603" y="4884"/>
                </a:cubicBezTo>
                <a:cubicBezTo>
                  <a:pt x="8612" y="4478"/>
                  <a:pt x="8365" y="3905"/>
                  <a:pt x="7939" y="3194"/>
                </a:cubicBezTo>
                <a:cubicBezTo>
                  <a:pt x="7995" y="3052"/>
                  <a:pt x="8042" y="2906"/>
                  <a:pt x="8076" y="2762"/>
                </a:cubicBezTo>
                <a:cubicBezTo>
                  <a:pt x="8133" y="2526"/>
                  <a:pt x="8155" y="2294"/>
                  <a:pt x="8129" y="2090"/>
                </a:cubicBezTo>
                <a:lnTo>
                  <a:pt x="8670" y="1548"/>
                </a:lnTo>
                <a:cubicBezTo>
                  <a:pt x="8756" y="1598"/>
                  <a:pt x="8852" y="1624"/>
                  <a:pt x="8948" y="1624"/>
                </a:cubicBezTo>
                <a:cubicBezTo>
                  <a:pt x="9252" y="1624"/>
                  <a:pt x="9498" y="1377"/>
                  <a:pt x="9498" y="1073"/>
                </a:cubicBezTo>
                <a:cubicBezTo>
                  <a:pt x="9498" y="933"/>
                  <a:pt x="9443" y="793"/>
                  <a:pt x="9337" y="685"/>
                </a:cubicBezTo>
                <a:cubicBezTo>
                  <a:pt x="9261" y="609"/>
                  <a:pt x="9168" y="561"/>
                  <a:pt x="9071" y="539"/>
                </a:cubicBezTo>
                <a:cubicBezTo>
                  <a:pt x="9039" y="532"/>
                  <a:pt x="9006" y="527"/>
                  <a:pt x="8973" y="525"/>
                </a:cubicBezTo>
                <a:cubicBezTo>
                  <a:pt x="8972" y="492"/>
                  <a:pt x="8968" y="459"/>
                  <a:pt x="8960" y="428"/>
                </a:cubicBezTo>
                <a:cubicBezTo>
                  <a:pt x="8936" y="330"/>
                  <a:pt x="8887" y="237"/>
                  <a:pt x="8813" y="161"/>
                </a:cubicBezTo>
                <a:cubicBezTo>
                  <a:pt x="8705" y="54"/>
                  <a:pt x="8565" y="0"/>
                  <a:pt x="8423" y="0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73" name="Google Shape;573;p60"/>
          <p:cNvSpPr/>
          <p:nvPr/>
        </p:nvSpPr>
        <p:spPr>
          <a:xfrm>
            <a:off x="8574894" y="3756716"/>
            <a:ext cx="376121" cy="370762"/>
          </a:xfrm>
          <a:custGeom>
            <a:rect b="b" l="l" r="r" t="t"/>
            <a:pathLst>
              <a:path extrusionOk="0" h="9409" w="9545">
                <a:moveTo>
                  <a:pt x="7643" y="1350"/>
                </a:moveTo>
                <a:cubicBezTo>
                  <a:pt x="7879" y="1350"/>
                  <a:pt x="8128" y="1440"/>
                  <a:pt x="8366" y="1642"/>
                </a:cubicBezTo>
                <a:cubicBezTo>
                  <a:pt x="8837" y="2042"/>
                  <a:pt x="9132" y="3325"/>
                  <a:pt x="9226" y="3788"/>
                </a:cubicBezTo>
                <a:cubicBezTo>
                  <a:pt x="8946" y="3778"/>
                  <a:pt x="8366" y="3743"/>
                  <a:pt x="7835" y="3629"/>
                </a:cubicBezTo>
                <a:cubicBezTo>
                  <a:pt x="7482" y="3554"/>
                  <a:pt x="7155" y="3444"/>
                  <a:pt x="6969" y="3286"/>
                </a:cubicBezTo>
                <a:cubicBezTo>
                  <a:pt x="6710" y="3067"/>
                  <a:pt x="6579" y="2810"/>
                  <a:pt x="6557" y="2555"/>
                </a:cubicBezTo>
                <a:cubicBezTo>
                  <a:pt x="6532" y="2277"/>
                  <a:pt x="6636" y="1998"/>
                  <a:pt x="6837" y="1759"/>
                </a:cubicBezTo>
                <a:cubicBezTo>
                  <a:pt x="7027" y="1544"/>
                  <a:pt x="7255" y="1389"/>
                  <a:pt x="7545" y="1355"/>
                </a:cubicBezTo>
                <a:cubicBezTo>
                  <a:pt x="7578" y="1352"/>
                  <a:pt x="7610" y="1350"/>
                  <a:pt x="7643" y="1350"/>
                </a:cubicBezTo>
                <a:close/>
                <a:moveTo>
                  <a:pt x="1582" y="2851"/>
                </a:moveTo>
                <a:cubicBezTo>
                  <a:pt x="1651" y="2851"/>
                  <a:pt x="1714" y="2858"/>
                  <a:pt x="1768" y="2873"/>
                </a:cubicBezTo>
                <a:cubicBezTo>
                  <a:pt x="1974" y="2934"/>
                  <a:pt x="2113" y="3046"/>
                  <a:pt x="2185" y="3188"/>
                </a:cubicBezTo>
                <a:cubicBezTo>
                  <a:pt x="2248" y="3306"/>
                  <a:pt x="2265" y="3445"/>
                  <a:pt x="2239" y="3590"/>
                </a:cubicBezTo>
                <a:cubicBezTo>
                  <a:pt x="1737" y="3292"/>
                  <a:pt x="1215" y="3222"/>
                  <a:pt x="1213" y="3222"/>
                </a:cubicBezTo>
                <a:cubicBezTo>
                  <a:pt x="1206" y="3221"/>
                  <a:pt x="1200" y="3220"/>
                  <a:pt x="1193" y="3220"/>
                </a:cubicBezTo>
                <a:cubicBezTo>
                  <a:pt x="1124" y="3220"/>
                  <a:pt x="1065" y="3270"/>
                  <a:pt x="1055" y="3341"/>
                </a:cubicBezTo>
                <a:cubicBezTo>
                  <a:pt x="1045" y="3416"/>
                  <a:pt x="1099" y="3485"/>
                  <a:pt x="1174" y="3496"/>
                </a:cubicBezTo>
                <a:cubicBezTo>
                  <a:pt x="1176" y="3496"/>
                  <a:pt x="1684" y="3563"/>
                  <a:pt x="2145" y="3854"/>
                </a:cubicBezTo>
                <a:cubicBezTo>
                  <a:pt x="2087" y="3953"/>
                  <a:pt x="2010" y="4032"/>
                  <a:pt x="1915" y="4086"/>
                </a:cubicBezTo>
                <a:cubicBezTo>
                  <a:pt x="1834" y="4130"/>
                  <a:pt x="1739" y="4155"/>
                  <a:pt x="1633" y="4155"/>
                </a:cubicBezTo>
                <a:cubicBezTo>
                  <a:pt x="1564" y="4155"/>
                  <a:pt x="1489" y="4144"/>
                  <a:pt x="1410" y="4122"/>
                </a:cubicBezTo>
                <a:cubicBezTo>
                  <a:pt x="1266" y="4080"/>
                  <a:pt x="1098" y="3949"/>
                  <a:pt x="935" y="3790"/>
                </a:cubicBezTo>
                <a:cubicBezTo>
                  <a:pt x="713" y="3574"/>
                  <a:pt x="509" y="3313"/>
                  <a:pt x="395" y="3156"/>
                </a:cubicBezTo>
                <a:cubicBezTo>
                  <a:pt x="662" y="3049"/>
                  <a:pt x="1209" y="2851"/>
                  <a:pt x="1582" y="2851"/>
                </a:cubicBezTo>
                <a:close/>
                <a:moveTo>
                  <a:pt x="6222" y="1"/>
                </a:moveTo>
                <a:cubicBezTo>
                  <a:pt x="6175" y="1"/>
                  <a:pt x="6130" y="25"/>
                  <a:pt x="6104" y="68"/>
                </a:cubicBezTo>
                <a:cubicBezTo>
                  <a:pt x="6064" y="134"/>
                  <a:pt x="6086" y="219"/>
                  <a:pt x="6151" y="258"/>
                </a:cubicBezTo>
                <a:cubicBezTo>
                  <a:pt x="6701" y="587"/>
                  <a:pt x="6652" y="1278"/>
                  <a:pt x="6611" y="1534"/>
                </a:cubicBezTo>
                <a:cubicBezTo>
                  <a:pt x="6309" y="1572"/>
                  <a:pt x="6098" y="1727"/>
                  <a:pt x="5945" y="1957"/>
                </a:cubicBezTo>
                <a:cubicBezTo>
                  <a:pt x="5785" y="2197"/>
                  <a:pt x="5694" y="2514"/>
                  <a:pt x="5619" y="2863"/>
                </a:cubicBezTo>
                <a:cubicBezTo>
                  <a:pt x="5603" y="2939"/>
                  <a:pt x="5650" y="3012"/>
                  <a:pt x="5725" y="3029"/>
                </a:cubicBezTo>
                <a:cubicBezTo>
                  <a:pt x="5735" y="3030"/>
                  <a:pt x="5744" y="3031"/>
                  <a:pt x="5753" y="3031"/>
                </a:cubicBezTo>
                <a:cubicBezTo>
                  <a:pt x="5819" y="3031"/>
                  <a:pt x="5877" y="2987"/>
                  <a:pt x="5891" y="2921"/>
                </a:cubicBezTo>
                <a:cubicBezTo>
                  <a:pt x="5957" y="2601"/>
                  <a:pt x="6041" y="2314"/>
                  <a:pt x="6176" y="2112"/>
                </a:cubicBezTo>
                <a:cubicBezTo>
                  <a:pt x="6240" y="2016"/>
                  <a:pt x="6318" y="1938"/>
                  <a:pt x="6416" y="1884"/>
                </a:cubicBezTo>
                <a:lnTo>
                  <a:pt x="6416" y="1884"/>
                </a:lnTo>
                <a:cubicBezTo>
                  <a:pt x="6308" y="2102"/>
                  <a:pt x="6257" y="2337"/>
                  <a:pt x="6277" y="2573"/>
                </a:cubicBezTo>
                <a:cubicBezTo>
                  <a:pt x="6304" y="2900"/>
                  <a:pt x="6467" y="3223"/>
                  <a:pt x="6788" y="3495"/>
                </a:cubicBezTo>
                <a:cubicBezTo>
                  <a:pt x="7011" y="3685"/>
                  <a:pt x="7375" y="3811"/>
                  <a:pt x="7764" y="3895"/>
                </a:cubicBezTo>
                <a:cubicBezTo>
                  <a:pt x="7812" y="4105"/>
                  <a:pt x="7870" y="4309"/>
                  <a:pt x="7950" y="4510"/>
                </a:cubicBezTo>
                <a:cubicBezTo>
                  <a:pt x="8020" y="4685"/>
                  <a:pt x="8150" y="4887"/>
                  <a:pt x="8300" y="5119"/>
                </a:cubicBezTo>
                <a:cubicBezTo>
                  <a:pt x="8532" y="5478"/>
                  <a:pt x="8815" y="5917"/>
                  <a:pt x="8970" y="6409"/>
                </a:cubicBezTo>
                <a:cubicBezTo>
                  <a:pt x="9040" y="6630"/>
                  <a:pt x="9072" y="6846"/>
                  <a:pt x="9072" y="7053"/>
                </a:cubicBezTo>
                <a:cubicBezTo>
                  <a:pt x="9072" y="7511"/>
                  <a:pt x="8911" y="7928"/>
                  <a:pt x="8640" y="8266"/>
                </a:cubicBezTo>
                <a:cubicBezTo>
                  <a:pt x="8366" y="8607"/>
                  <a:pt x="7978" y="8867"/>
                  <a:pt x="7526" y="9010"/>
                </a:cubicBezTo>
                <a:cubicBezTo>
                  <a:pt x="7277" y="9088"/>
                  <a:pt x="7009" y="9130"/>
                  <a:pt x="6730" y="9130"/>
                </a:cubicBezTo>
                <a:cubicBezTo>
                  <a:pt x="6450" y="9130"/>
                  <a:pt x="6181" y="9088"/>
                  <a:pt x="5933" y="9010"/>
                </a:cubicBezTo>
                <a:cubicBezTo>
                  <a:pt x="5480" y="8867"/>
                  <a:pt x="5092" y="8608"/>
                  <a:pt x="4818" y="8266"/>
                </a:cubicBezTo>
                <a:cubicBezTo>
                  <a:pt x="4547" y="7928"/>
                  <a:pt x="4387" y="7512"/>
                  <a:pt x="4387" y="7053"/>
                </a:cubicBezTo>
                <a:cubicBezTo>
                  <a:pt x="4387" y="6845"/>
                  <a:pt x="4419" y="6630"/>
                  <a:pt x="4489" y="6409"/>
                </a:cubicBezTo>
                <a:cubicBezTo>
                  <a:pt x="4643" y="5917"/>
                  <a:pt x="4925" y="5478"/>
                  <a:pt x="5159" y="5119"/>
                </a:cubicBezTo>
                <a:cubicBezTo>
                  <a:pt x="5307" y="4887"/>
                  <a:pt x="5438" y="4686"/>
                  <a:pt x="5508" y="4510"/>
                </a:cubicBezTo>
                <a:cubicBezTo>
                  <a:pt x="5569" y="4360"/>
                  <a:pt x="5618" y="4201"/>
                  <a:pt x="5660" y="4037"/>
                </a:cubicBezTo>
                <a:cubicBezTo>
                  <a:pt x="5702" y="3873"/>
                  <a:pt x="5736" y="3710"/>
                  <a:pt x="5767" y="3551"/>
                </a:cubicBezTo>
                <a:cubicBezTo>
                  <a:pt x="5782" y="3474"/>
                  <a:pt x="5734" y="3401"/>
                  <a:pt x="5659" y="3387"/>
                </a:cubicBezTo>
                <a:cubicBezTo>
                  <a:pt x="5650" y="3386"/>
                  <a:pt x="5640" y="3385"/>
                  <a:pt x="5631" y="3385"/>
                </a:cubicBezTo>
                <a:cubicBezTo>
                  <a:pt x="5566" y="3385"/>
                  <a:pt x="5507" y="3430"/>
                  <a:pt x="5495" y="3496"/>
                </a:cubicBezTo>
                <a:cubicBezTo>
                  <a:pt x="5464" y="3657"/>
                  <a:pt x="5429" y="3817"/>
                  <a:pt x="5391" y="3968"/>
                </a:cubicBezTo>
                <a:cubicBezTo>
                  <a:pt x="5351" y="4118"/>
                  <a:pt x="5305" y="4268"/>
                  <a:pt x="5249" y="4408"/>
                </a:cubicBezTo>
                <a:cubicBezTo>
                  <a:pt x="5190" y="4556"/>
                  <a:pt x="5066" y="4748"/>
                  <a:pt x="4923" y="4970"/>
                </a:cubicBezTo>
                <a:cubicBezTo>
                  <a:pt x="4876" y="5044"/>
                  <a:pt x="4827" y="5120"/>
                  <a:pt x="4778" y="5199"/>
                </a:cubicBezTo>
                <a:cubicBezTo>
                  <a:pt x="4491" y="4964"/>
                  <a:pt x="4157" y="4794"/>
                  <a:pt x="3794" y="4794"/>
                </a:cubicBezTo>
                <a:cubicBezTo>
                  <a:pt x="3706" y="4794"/>
                  <a:pt x="3616" y="4804"/>
                  <a:pt x="3524" y="4825"/>
                </a:cubicBezTo>
                <a:cubicBezTo>
                  <a:pt x="3265" y="4888"/>
                  <a:pt x="3058" y="5030"/>
                  <a:pt x="2911" y="5163"/>
                </a:cubicBezTo>
                <a:cubicBezTo>
                  <a:pt x="2882" y="4897"/>
                  <a:pt x="2890" y="4623"/>
                  <a:pt x="2949" y="4364"/>
                </a:cubicBezTo>
                <a:cubicBezTo>
                  <a:pt x="3038" y="3980"/>
                  <a:pt x="3241" y="3635"/>
                  <a:pt x="3612" y="3415"/>
                </a:cubicBezTo>
                <a:cubicBezTo>
                  <a:pt x="3677" y="3375"/>
                  <a:pt x="3698" y="3290"/>
                  <a:pt x="3659" y="3225"/>
                </a:cubicBezTo>
                <a:cubicBezTo>
                  <a:pt x="3633" y="3181"/>
                  <a:pt x="3588" y="3157"/>
                  <a:pt x="3541" y="3157"/>
                </a:cubicBezTo>
                <a:cubicBezTo>
                  <a:pt x="3517" y="3157"/>
                  <a:pt x="3492" y="3164"/>
                  <a:pt x="3469" y="3177"/>
                </a:cubicBezTo>
                <a:cubicBezTo>
                  <a:pt x="3100" y="3396"/>
                  <a:pt x="2885" y="3705"/>
                  <a:pt x="2764" y="4023"/>
                </a:cubicBezTo>
                <a:cubicBezTo>
                  <a:pt x="2679" y="3922"/>
                  <a:pt x="2584" y="3833"/>
                  <a:pt x="2484" y="3754"/>
                </a:cubicBezTo>
                <a:cubicBezTo>
                  <a:pt x="2552" y="3524"/>
                  <a:pt x="2542" y="3274"/>
                  <a:pt x="2431" y="3058"/>
                </a:cubicBezTo>
                <a:cubicBezTo>
                  <a:pt x="2325" y="2851"/>
                  <a:pt x="2130" y="2687"/>
                  <a:pt x="1843" y="2604"/>
                </a:cubicBezTo>
                <a:cubicBezTo>
                  <a:pt x="1770" y="2584"/>
                  <a:pt x="1687" y="2575"/>
                  <a:pt x="1597" y="2575"/>
                </a:cubicBezTo>
                <a:cubicBezTo>
                  <a:pt x="1022" y="2575"/>
                  <a:pt x="178" y="2942"/>
                  <a:pt x="126" y="2965"/>
                </a:cubicBezTo>
                <a:cubicBezTo>
                  <a:pt x="47" y="2999"/>
                  <a:pt x="16" y="3097"/>
                  <a:pt x="65" y="3169"/>
                </a:cubicBezTo>
                <a:cubicBezTo>
                  <a:pt x="85" y="3199"/>
                  <a:pt x="390" y="3646"/>
                  <a:pt x="740" y="3987"/>
                </a:cubicBezTo>
                <a:cubicBezTo>
                  <a:pt x="932" y="4173"/>
                  <a:pt x="1140" y="4332"/>
                  <a:pt x="1332" y="4386"/>
                </a:cubicBezTo>
                <a:cubicBezTo>
                  <a:pt x="1437" y="4417"/>
                  <a:pt x="1538" y="4431"/>
                  <a:pt x="1633" y="4431"/>
                </a:cubicBezTo>
                <a:cubicBezTo>
                  <a:pt x="1787" y="4431"/>
                  <a:pt x="1926" y="4394"/>
                  <a:pt x="2047" y="4327"/>
                </a:cubicBezTo>
                <a:cubicBezTo>
                  <a:pt x="2179" y="4255"/>
                  <a:pt x="2288" y="4149"/>
                  <a:pt x="2368" y="4018"/>
                </a:cubicBezTo>
                <a:cubicBezTo>
                  <a:pt x="2482" y="4116"/>
                  <a:pt x="2585" y="4231"/>
                  <a:pt x="2669" y="4365"/>
                </a:cubicBezTo>
                <a:cubicBezTo>
                  <a:pt x="2616" y="4629"/>
                  <a:pt x="2614" y="4881"/>
                  <a:pt x="2628" y="5082"/>
                </a:cubicBezTo>
                <a:cubicBezTo>
                  <a:pt x="2502" y="4985"/>
                  <a:pt x="2345" y="4893"/>
                  <a:pt x="2160" y="4841"/>
                </a:cubicBezTo>
                <a:cubicBezTo>
                  <a:pt x="2062" y="4814"/>
                  <a:pt x="1956" y="4797"/>
                  <a:pt x="1844" y="4797"/>
                </a:cubicBezTo>
                <a:cubicBezTo>
                  <a:pt x="1571" y="4797"/>
                  <a:pt x="1258" y="4894"/>
                  <a:pt x="915" y="5162"/>
                </a:cubicBezTo>
                <a:cubicBezTo>
                  <a:pt x="877" y="5193"/>
                  <a:pt x="840" y="5224"/>
                  <a:pt x="802" y="5257"/>
                </a:cubicBezTo>
                <a:cubicBezTo>
                  <a:pt x="744" y="5306"/>
                  <a:pt x="739" y="5394"/>
                  <a:pt x="789" y="5452"/>
                </a:cubicBezTo>
                <a:cubicBezTo>
                  <a:pt x="816" y="5483"/>
                  <a:pt x="854" y="5499"/>
                  <a:pt x="893" y="5499"/>
                </a:cubicBezTo>
                <a:cubicBezTo>
                  <a:pt x="925" y="5499"/>
                  <a:pt x="957" y="5488"/>
                  <a:pt x="984" y="5465"/>
                </a:cubicBezTo>
                <a:cubicBezTo>
                  <a:pt x="1019" y="5433"/>
                  <a:pt x="1052" y="5406"/>
                  <a:pt x="1086" y="5379"/>
                </a:cubicBezTo>
                <a:cubicBezTo>
                  <a:pt x="1373" y="5155"/>
                  <a:pt x="1628" y="5075"/>
                  <a:pt x="1847" y="5075"/>
                </a:cubicBezTo>
                <a:cubicBezTo>
                  <a:pt x="1932" y="5075"/>
                  <a:pt x="2012" y="5087"/>
                  <a:pt x="2086" y="5108"/>
                </a:cubicBezTo>
                <a:cubicBezTo>
                  <a:pt x="2354" y="5183"/>
                  <a:pt x="2553" y="5368"/>
                  <a:pt x="2661" y="5491"/>
                </a:cubicBezTo>
                <a:cubicBezTo>
                  <a:pt x="2684" y="5516"/>
                  <a:pt x="2712" y="5558"/>
                  <a:pt x="2737" y="5578"/>
                </a:cubicBezTo>
                <a:cubicBezTo>
                  <a:pt x="2762" y="5598"/>
                  <a:pt x="2792" y="5607"/>
                  <a:pt x="2822" y="5607"/>
                </a:cubicBezTo>
                <a:cubicBezTo>
                  <a:pt x="2863" y="5607"/>
                  <a:pt x="2904" y="5589"/>
                  <a:pt x="2931" y="5553"/>
                </a:cubicBezTo>
                <a:cubicBezTo>
                  <a:pt x="2950" y="5528"/>
                  <a:pt x="2977" y="5495"/>
                  <a:pt x="3013" y="5458"/>
                </a:cubicBezTo>
                <a:cubicBezTo>
                  <a:pt x="3132" y="5331"/>
                  <a:pt x="3330" y="5161"/>
                  <a:pt x="3591" y="5099"/>
                </a:cubicBezTo>
                <a:cubicBezTo>
                  <a:pt x="3659" y="5082"/>
                  <a:pt x="3726" y="5075"/>
                  <a:pt x="3793" y="5075"/>
                </a:cubicBezTo>
                <a:cubicBezTo>
                  <a:pt x="4105" y="5075"/>
                  <a:pt x="4396" y="5239"/>
                  <a:pt x="4633" y="5443"/>
                </a:cubicBezTo>
                <a:cubicBezTo>
                  <a:pt x="4478" y="5711"/>
                  <a:pt x="4326" y="6009"/>
                  <a:pt x="4222" y="6326"/>
                </a:cubicBezTo>
                <a:cubicBezTo>
                  <a:pt x="4145" y="6573"/>
                  <a:pt x="4108" y="6817"/>
                  <a:pt x="4108" y="7050"/>
                </a:cubicBezTo>
                <a:cubicBezTo>
                  <a:pt x="4108" y="7589"/>
                  <a:pt x="4300" y="8091"/>
                  <a:pt x="4649" y="8497"/>
                </a:cubicBezTo>
                <a:cubicBezTo>
                  <a:pt x="4410" y="8776"/>
                  <a:pt x="4120" y="8986"/>
                  <a:pt x="3810" y="9077"/>
                </a:cubicBezTo>
                <a:cubicBezTo>
                  <a:pt x="3699" y="9111"/>
                  <a:pt x="3585" y="9128"/>
                  <a:pt x="3469" y="9128"/>
                </a:cubicBezTo>
                <a:cubicBezTo>
                  <a:pt x="3277" y="9128"/>
                  <a:pt x="3081" y="9080"/>
                  <a:pt x="2887" y="8972"/>
                </a:cubicBezTo>
                <a:cubicBezTo>
                  <a:pt x="2867" y="8960"/>
                  <a:pt x="2844" y="8954"/>
                  <a:pt x="2820" y="8954"/>
                </a:cubicBezTo>
                <a:cubicBezTo>
                  <a:pt x="2797" y="8954"/>
                  <a:pt x="2773" y="8960"/>
                  <a:pt x="2752" y="8972"/>
                </a:cubicBezTo>
                <a:cubicBezTo>
                  <a:pt x="2558" y="9080"/>
                  <a:pt x="2361" y="9129"/>
                  <a:pt x="2168" y="9129"/>
                </a:cubicBezTo>
                <a:cubicBezTo>
                  <a:pt x="2048" y="9129"/>
                  <a:pt x="1930" y="9110"/>
                  <a:pt x="1815" y="9075"/>
                </a:cubicBezTo>
                <a:cubicBezTo>
                  <a:pt x="1504" y="8980"/>
                  <a:pt x="1214" y="8765"/>
                  <a:pt x="974" y="8480"/>
                </a:cubicBezTo>
                <a:cubicBezTo>
                  <a:pt x="732" y="8193"/>
                  <a:pt x="542" y="7833"/>
                  <a:pt x="436" y="7458"/>
                </a:cubicBezTo>
                <a:cubicBezTo>
                  <a:pt x="286" y="6925"/>
                  <a:pt x="307" y="6358"/>
                  <a:pt x="586" y="5907"/>
                </a:cubicBezTo>
                <a:cubicBezTo>
                  <a:pt x="627" y="5842"/>
                  <a:pt x="606" y="5757"/>
                  <a:pt x="542" y="5717"/>
                </a:cubicBezTo>
                <a:cubicBezTo>
                  <a:pt x="519" y="5703"/>
                  <a:pt x="493" y="5696"/>
                  <a:pt x="468" y="5696"/>
                </a:cubicBezTo>
                <a:cubicBezTo>
                  <a:pt x="422" y="5696"/>
                  <a:pt x="376" y="5720"/>
                  <a:pt x="350" y="5762"/>
                </a:cubicBezTo>
                <a:cubicBezTo>
                  <a:pt x="27" y="6286"/>
                  <a:pt x="0" y="6931"/>
                  <a:pt x="169" y="7533"/>
                </a:cubicBezTo>
                <a:cubicBezTo>
                  <a:pt x="284" y="7947"/>
                  <a:pt x="494" y="8343"/>
                  <a:pt x="763" y="8661"/>
                </a:cubicBezTo>
                <a:cubicBezTo>
                  <a:pt x="1035" y="8982"/>
                  <a:pt x="1371" y="9229"/>
                  <a:pt x="1735" y="9341"/>
                </a:cubicBezTo>
                <a:cubicBezTo>
                  <a:pt x="1877" y="9385"/>
                  <a:pt x="2023" y="9408"/>
                  <a:pt x="2171" y="9408"/>
                </a:cubicBezTo>
                <a:cubicBezTo>
                  <a:pt x="2385" y="9408"/>
                  <a:pt x="2603" y="9359"/>
                  <a:pt x="2821" y="9250"/>
                </a:cubicBezTo>
                <a:cubicBezTo>
                  <a:pt x="3037" y="9359"/>
                  <a:pt x="3255" y="9408"/>
                  <a:pt x="3469" y="9408"/>
                </a:cubicBezTo>
                <a:cubicBezTo>
                  <a:pt x="3612" y="9408"/>
                  <a:pt x="3753" y="9386"/>
                  <a:pt x="3891" y="9345"/>
                </a:cubicBezTo>
                <a:cubicBezTo>
                  <a:pt x="4246" y="9239"/>
                  <a:pt x="4573" y="9004"/>
                  <a:pt x="4843" y="8697"/>
                </a:cubicBezTo>
                <a:cubicBezTo>
                  <a:pt x="5121" y="8955"/>
                  <a:pt x="5465" y="9152"/>
                  <a:pt x="5850" y="9275"/>
                </a:cubicBezTo>
                <a:cubicBezTo>
                  <a:pt x="6125" y="9361"/>
                  <a:pt x="6422" y="9408"/>
                  <a:pt x="6730" y="9408"/>
                </a:cubicBezTo>
                <a:cubicBezTo>
                  <a:pt x="7038" y="9408"/>
                  <a:pt x="7334" y="9360"/>
                  <a:pt x="7608" y="9275"/>
                </a:cubicBezTo>
                <a:cubicBezTo>
                  <a:pt x="8114" y="9116"/>
                  <a:pt x="8550" y="8823"/>
                  <a:pt x="8857" y="8439"/>
                </a:cubicBezTo>
                <a:cubicBezTo>
                  <a:pt x="9168" y="8053"/>
                  <a:pt x="9351" y="7577"/>
                  <a:pt x="9351" y="7052"/>
                </a:cubicBezTo>
                <a:cubicBezTo>
                  <a:pt x="9351" y="6818"/>
                  <a:pt x="9315" y="6575"/>
                  <a:pt x="9236" y="6327"/>
                </a:cubicBezTo>
                <a:cubicBezTo>
                  <a:pt x="9070" y="5799"/>
                  <a:pt x="8776" y="5342"/>
                  <a:pt x="8535" y="4968"/>
                </a:cubicBezTo>
                <a:cubicBezTo>
                  <a:pt x="8392" y="4746"/>
                  <a:pt x="8268" y="4555"/>
                  <a:pt x="8209" y="4406"/>
                </a:cubicBezTo>
                <a:cubicBezTo>
                  <a:pt x="8150" y="4257"/>
                  <a:pt x="8103" y="4103"/>
                  <a:pt x="8064" y="3949"/>
                </a:cubicBezTo>
                <a:lnTo>
                  <a:pt x="8064" y="3949"/>
                </a:lnTo>
                <a:cubicBezTo>
                  <a:pt x="8710" y="4054"/>
                  <a:pt x="9344" y="4061"/>
                  <a:pt x="9394" y="4061"/>
                </a:cubicBezTo>
                <a:cubicBezTo>
                  <a:pt x="9480" y="4061"/>
                  <a:pt x="9545" y="3982"/>
                  <a:pt x="9529" y="3897"/>
                </a:cubicBezTo>
                <a:cubicBezTo>
                  <a:pt x="9511" y="3797"/>
                  <a:pt x="9191" y="2020"/>
                  <a:pt x="8573" y="1449"/>
                </a:cubicBezTo>
                <a:cubicBezTo>
                  <a:pt x="8320" y="1217"/>
                  <a:pt x="7985" y="1066"/>
                  <a:pt x="7641" y="1066"/>
                </a:cubicBezTo>
                <a:cubicBezTo>
                  <a:pt x="7598" y="1066"/>
                  <a:pt x="7555" y="1069"/>
                  <a:pt x="7512" y="1074"/>
                </a:cubicBezTo>
                <a:cubicBezTo>
                  <a:pt x="7297" y="1099"/>
                  <a:pt x="7093" y="1180"/>
                  <a:pt x="6910" y="1310"/>
                </a:cubicBezTo>
                <a:cubicBezTo>
                  <a:pt x="6921" y="925"/>
                  <a:pt x="6835" y="342"/>
                  <a:pt x="6294" y="21"/>
                </a:cubicBezTo>
                <a:cubicBezTo>
                  <a:pt x="6271" y="7"/>
                  <a:pt x="6247" y="1"/>
                  <a:pt x="6222" y="1"/>
                </a:cubicBezTo>
                <a:close/>
              </a:path>
            </a:pathLst>
          </a:custGeom>
          <a:solidFill>
            <a:srgbClr val="4794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9442"/>
              </a:solidFill>
            </a:endParaRPr>
          </a:p>
        </p:txBody>
      </p:sp>
      <p:sp>
        <p:nvSpPr>
          <p:cNvPr id="574" name="Google Shape;574;p60"/>
          <p:cNvSpPr txBox="1"/>
          <p:nvPr/>
        </p:nvSpPr>
        <p:spPr>
          <a:xfrm>
            <a:off x="192300" y="4052175"/>
            <a:ext cx="8231700" cy="7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1" name="Google Shape;651;p69"/>
          <p:cNvCxnSpPr/>
          <p:nvPr/>
        </p:nvCxnSpPr>
        <p:spPr>
          <a:xfrm>
            <a:off x="1007850" y="615975"/>
            <a:ext cx="46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69"/>
          <p:cNvCxnSpPr/>
          <p:nvPr/>
        </p:nvCxnSpPr>
        <p:spPr>
          <a:xfrm>
            <a:off x="9788" y="858225"/>
            <a:ext cx="2742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3" name="Google Shape;653;p69"/>
          <p:cNvGrpSpPr/>
          <p:nvPr/>
        </p:nvGrpSpPr>
        <p:grpSpPr>
          <a:xfrm flipH="1">
            <a:off x="7343894" y="4121311"/>
            <a:ext cx="216823" cy="216819"/>
            <a:chOff x="-223479" y="-1094052"/>
            <a:chExt cx="216823" cy="216819"/>
          </a:xfrm>
        </p:grpSpPr>
        <p:sp>
          <p:nvSpPr>
            <p:cNvPr id="654" name="Google Shape;654;p69"/>
            <p:cNvSpPr/>
            <p:nvPr/>
          </p:nvSpPr>
          <p:spPr>
            <a:xfrm>
              <a:off x="-223479" y="-998176"/>
              <a:ext cx="216823" cy="24802"/>
            </a:xfrm>
            <a:custGeom>
              <a:rect b="b" l="l" r="r" t="t"/>
              <a:pathLst>
                <a:path extrusionOk="0" h="186" w="1626">
                  <a:moveTo>
                    <a:pt x="0" y="0"/>
                  </a:moveTo>
                  <a:lnTo>
                    <a:pt x="0" y="185"/>
                  </a:lnTo>
                  <a:lnTo>
                    <a:pt x="1626" y="185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9"/>
            <p:cNvSpPr/>
            <p:nvPr/>
          </p:nvSpPr>
          <p:spPr>
            <a:xfrm>
              <a:off x="-127470" y="-1094052"/>
              <a:ext cx="24936" cy="216819"/>
            </a:xfrm>
            <a:custGeom>
              <a:rect b="b" l="l" r="r" t="t"/>
              <a:pathLst>
                <a:path extrusionOk="0" h="1626" w="187">
                  <a:moveTo>
                    <a:pt x="1" y="0"/>
                  </a:moveTo>
                  <a:lnTo>
                    <a:pt x="1" y="1626"/>
                  </a:lnTo>
                  <a:lnTo>
                    <a:pt x="187" y="162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69"/>
          <p:cNvGrpSpPr/>
          <p:nvPr/>
        </p:nvGrpSpPr>
        <p:grpSpPr>
          <a:xfrm rot="746611">
            <a:off x="6698720" y="2190861"/>
            <a:ext cx="667930" cy="902906"/>
            <a:chOff x="9628052" y="2036775"/>
            <a:chExt cx="1527852" cy="2065346"/>
          </a:xfrm>
        </p:grpSpPr>
        <p:sp>
          <p:nvSpPr>
            <p:cNvPr id="657" name="Google Shape;657;p69"/>
            <p:cNvSpPr/>
            <p:nvPr/>
          </p:nvSpPr>
          <p:spPr>
            <a:xfrm>
              <a:off x="9628052" y="2293313"/>
              <a:ext cx="983679" cy="1761610"/>
            </a:xfrm>
            <a:custGeom>
              <a:rect b="b" l="l" r="r" t="t"/>
              <a:pathLst>
                <a:path extrusionOk="0" h="6345" w="3543">
                  <a:moveTo>
                    <a:pt x="2192" y="1"/>
                  </a:moveTo>
                  <a:cubicBezTo>
                    <a:pt x="2116" y="1"/>
                    <a:pt x="2039" y="7"/>
                    <a:pt x="1959" y="19"/>
                  </a:cubicBezTo>
                  <a:cubicBezTo>
                    <a:pt x="1243" y="125"/>
                    <a:pt x="302" y="191"/>
                    <a:pt x="150" y="1820"/>
                  </a:cubicBezTo>
                  <a:cubicBezTo>
                    <a:pt x="1" y="3451"/>
                    <a:pt x="83" y="5904"/>
                    <a:pt x="1376" y="6325"/>
                  </a:cubicBezTo>
                  <a:cubicBezTo>
                    <a:pt x="1415" y="6338"/>
                    <a:pt x="1455" y="6344"/>
                    <a:pt x="1496" y="6344"/>
                  </a:cubicBezTo>
                  <a:cubicBezTo>
                    <a:pt x="2326" y="6344"/>
                    <a:pt x="3262" y="3676"/>
                    <a:pt x="3407" y="2120"/>
                  </a:cubicBezTo>
                  <a:cubicBezTo>
                    <a:pt x="3543" y="636"/>
                    <a:pt x="2970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9"/>
            <p:cNvSpPr/>
            <p:nvPr/>
          </p:nvSpPr>
          <p:spPr>
            <a:xfrm>
              <a:off x="10059504" y="2346897"/>
              <a:ext cx="1096400" cy="1755224"/>
            </a:xfrm>
            <a:custGeom>
              <a:rect b="b" l="l" r="r" t="t"/>
              <a:pathLst>
                <a:path extrusionOk="0" h="6322" w="3949">
                  <a:moveTo>
                    <a:pt x="1825" y="0"/>
                  </a:moveTo>
                  <a:cubicBezTo>
                    <a:pt x="1228" y="0"/>
                    <a:pt x="673" y="496"/>
                    <a:pt x="385" y="1685"/>
                  </a:cubicBezTo>
                  <a:cubicBezTo>
                    <a:pt x="1" y="3278"/>
                    <a:pt x="44" y="6286"/>
                    <a:pt x="947" y="6321"/>
                  </a:cubicBezTo>
                  <a:cubicBezTo>
                    <a:pt x="958" y="6321"/>
                    <a:pt x="969" y="6321"/>
                    <a:pt x="980" y="6321"/>
                  </a:cubicBezTo>
                  <a:cubicBezTo>
                    <a:pt x="2172" y="6321"/>
                    <a:pt x="3184" y="4029"/>
                    <a:pt x="3565" y="2452"/>
                  </a:cubicBezTo>
                  <a:cubicBezTo>
                    <a:pt x="3949" y="859"/>
                    <a:pt x="3181" y="552"/>
                    <a:pt x="2435" y="163"/>
                  </a:cubicBezTo>
                  <a:cubicBezTo>
                    <a:pt x="2233" y="57"/>
                    <a:pt x="2026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9"/>
            <p:cNvSpPr/>
            <p:nvPr/>
          </p:nvSpPr>
          <p:spPr>
            <a:xfrm>
              <a:off x="9793525" y="2245004"/>
              <a:ext cx="1138879" cy="1837683"/>
            </a:xfrm>
            <a:custGeom>
              <a:rect b="b" l="l" r="r" t="t"/>
              <a:pathLst>
                <a:path extrusionOk="0" h="6619" w="4102">
                  <a:moveTo>
                    <a:pt x="1991" y="0"/>
                  </a:moveTo>
                  <a:cubicBezTo>
                    <a:pt x="1218" y="0"/>
                    <a:pt x="514" y="424"/>
                    <a:pt x="279" y="1847"/>
                  </a:cubicBezTo>
                  <a:cubicBezTo>
                    <a:pt x="1" y="3520"/>
                    <a:pt x="32" y="6397"/>
                    <a:pt x="1308" y="6609"/>
                  </a:cubicBezTo>
                  <a:cubicBezTo>
                    <a:pt x="1350" y="6616"/>
                    <a:pt x="1391" y="6619"/>
                    <a:pt x="1432" y="6619"/>
                  </a:cubicBezTo>
                  <a:cubicBezTo>
                    <a:pt x="2570" y="6619"/>
                    <a:pt x="3555" y="4050"/>
                    <a:pt x="3824" y="2435"/>
                  </a:cubicBezTo>
                  <a:cubicBezTo>
                    <a:pt x="4101" y="762"/>
                    <a:pt x="3323" y="190"/>
                    <a:pt x="2401" y="36"/>
                  </a:cubicBezTo>
                  <a:cubicBezTo>
                    <a:pt x="2264" y="13"/>
                    <a:pt x="2126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9"/>
            <p:cNvSpPr/>
            <p:nvPr/>
          </p:nvSpPr>
          <p:spPr>
            <a:xfrm>
              <a:off x="10386563" y="2036775"/>
              <a:ext cx="345939" cy="247375"/>
            </a:xfrm>
            <a:custGeom>
              <a:rect b="b" l="l" r="r" t="t"/>
              <a:pathLst>
                <a:path extrusionOk="0" h="891" w="1246">
                  <a:moveTo>
                    <a:pt x="843" y="1"/>
                  </a:moveTo>
                  <a:cubicBezTo>
                    <a:pt x="776" y="1"/>
                    <a:pt x="706" y="12"/>
                    <a:pt x="639" y="41"/>
                  </a:cubicBezTo>
                  <a:cubicBezTo>
                    <a:pt x="359" y="160"/>
                    <a:pt x="1" y="890"/>
                    <a:pt x="1" y="890"/>
                  </a:cubicBezTo>
                  <a:lnTo>
                    <a:pt x="361" y="885"/>
                  </a:lnTo>
                  <a:cubicBezTo>
                    <a:pt x="473" y="562"/>
                    <a:pt x="1245" y="111"/>
                    <a:pt x="1245" y="111"/>
                  </a:cubicBezTo>
                  <a:cubicBezTo>
                    <a:pt x="1245" y="111"/>
                    <a:pt x="1057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9"/>
            <p:cNvSpPr/>
            <p:nvPr/>
          </p:nvSpPr>
          <p:spPr>
            <a:xfrm>
              <a:off x="9793525" y="2245004"/>
              <a:ext cx="1138879" cy="1837683"/>
            </a:xfrm>
            <a:custGeom>
              <a:rect b="b" l="l" r="r" t="t"/>
              <a:pathLst>
                <a:path extrusionOk="0" h="6619" w="4102">
                  <a:moveTo>
                    <a:pt x="1991" y="0"/>
                  </a:moveTo>
                  <a:cubicBezTo>
                    <a:pt x="1218" y="0"/>
                    <a:pt x="514" y="424"/>
                    <a:pt x="279" y="1847"/>
                  </a:cubicBezTo>
                  <a:cubicBezTo>
                    <a:pt x="1" y="3520"/>
                    <a:pt x="32" y="6397"/>
                    <a:pt x="1308" y="6609"/>
                  </a:cubicBezTo>
                  <a:cubicBezTo>
                    <a:pt x="1350" y="6616"/>
                    <a:pt x="1391" y="6619"/>
                    <a:pt x="1432" y="6619"/>
                  </a:cubicBezTo>
                  <a:cubicBezTo>
                    <a:pt x="2570" y="6619"/>
                    <a:pt x="3555" y="4050"/>
                    <a:pt x="3824" y="2435"/>
                  </a:cubicBezTo>
                  <a:cubicBezTo>
                    <a:pt x="4101" y="762"/>
                    <a:pt x="3323" y="190"/>
                    <a:pt x="2401" y="36"/>
                  </a:cubicBezTo>
                  <a:cubicBezTo>
                    <a:pt x="2264" y="13"/>
                    <a:pt x="2126" y="0"/>
                    <a:pt x="1991" y="0"/>
                  </a:cubicBezTo>
                  <a:close/>
                </a:path>
              </a:pathLst>
            </a:custGeom>
            <a:solidFill>
              <a:srgbClr val="FAEA3F">
                <a:alpha val="1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9"/>
            <p:cNvSpPr/>
            <p:nvPr/>
          </p:nvSpPr>
          <p:spPr>
            <a:xfrm>
              <a:off x="10411828" y="2346897"/>
              <a:ext cx="300129" cy="201287"/>
            </a:xfrm>
            <a:custGeom>
              <a:rect b="b" l="l" r="r" t="t"/>
              <a:pathLst>
                <a:path extrusionOk="0" h="725" w="1081">
                  <a:moveTo>
                    <a:pt x="372" y="0"/>
                  </a:moveTo>
                  <a:cubicBezTo>
                    <a:pt x="233" y="0"/>
                    <a:pt x="119" y="51"/>
                    <a:pt x="74" y="147"/>
                  </a:cubicBezTo>
                  <a:cubicBezTo>
                    <a:pt x="0" y="308"/>
                    <a:pt x="148" y="534"/>
                    <a:pt x="406" y="653"/>
                  </a:cubicBezTo>
                  <a:cubicBezTo>
                    <a:pt x="509" y="701"/>
                    <a:pt x="615" y="725"/>
                    <a:pt x="709" y="725"/>
                  </a:cubicBezTo>
                  <a:cubicBezTo>
                    <a:pt x="848" y="725"/>
                    <a:pt x="962" y="674"/>
                    <a:pt x="1006" y="578"/>
                  </a:cubicBezTo>
                  <a:cubicBezTo>
                    <a:pt x="1081" y="417"/>
                    <a:pt x="932" y="190"/>
                    <a:pt x="675" y="71"/>
                  </a:cubicBezTo>
                  <a:cubicBezTo>
                    <a:pt x="572" y="23"/>
                    <a:pt x="466" y="0"/>
                    <a:pt x="372" y="0"/>
                  </a:cubicBezTo>
                  <a:close/>
                </a:path>
              </a:pathLst>
            </a:custGeom>
            <a:solidFill>
              <a:srgbClr val="FAEA3F">
                <a:alpha val="1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69"/>
          <p:cNvGrpSpPr/>
          <p:nvPr/>
        </p:nvGrpSpPr>
        <p:grpSpPr>
          <a:xfrm flipH="1" rot="-746922">
            <a:off x="1779989" y="2177633"/>
            <a:ext cx="687502" cy="929363"/>
            <a:chOff x="9628052" y="2036775"/>
            <a:chExt cx="1527852" cy="2065346"/>
          </a:xfrm>
        </p:grpSpPr>
        <p:sp>
          <p:nvSpPr>
            <p:cNvPr id="664" name="Google Shape;664;p69"/>
            <p:cNvSpPr/>
            <p:nvPr/>
          </p:nvSpPr>
          <p:spPr>
            <a:xfrm>
              <a:off x="9628052" y="2293313"/>
              <a:ext cx="983679" cy="1761610"/>
            </a:xfrm>
            <a:custGeom>
              <a:rect b="b" l="l" r="r" t="t"/>
              <a:pathLst>
                <a:path extrusionOk="0" h="6345" w="3543">
                  <a:moveTo>
                    <a:pt x="2192" y="1"/>
                  </a:moveTo>
                  <a:cubicBezTo>
                    <a:pt x="2116" y="1"/>
                    <a:pt x="2039" y="7"/>
                    <a:pt x="1959" y="19"/>
                  </a:cubicBezTo>
                  <a:cubicBezTo>
                    <a:pt x="1243" y="125"/>
                    <a:pt x="302" y="191"/>
                    <a:pt x="150" y="1820"/>
                  </a:cubicBezTo>
                  <a:cubicBezTo>
                    <a:pt x="1" y="3451"/>
                    <a:pt x="83" y="5904"/>
                    <a:pt x="1376" y="6325"/>
                  </a:cubicBezTo>
                  <a:cubicBezTo>
                    <a:pt x="1415" y="6338"/>
                    <a:pt x="1455" y="6344"/>
                    <a:pt x="1496" y="6344"/>
                  </a:cubicBezTo>
                  <a:cubicBezTo>
                    <a:pt x="2326" y="6344"/>
                    <a:pt x="3262" y="3676"/>
                    <a:pt x="3407" y="2120"/>
                  </a:cubicBezTo>
                  <a:cubicBezTo>
                    <a:pt x="3543" y="636"/>
                    <a:pt x="2970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9"/>
            <p:cNvSpPr/>
            <p:nvPr/>
          </p:nvSpPr>
          <p:spPr>
            <a:xfrm>
              <a:off x="10059504" y="2346897"/>
              <a:ext cx="1096400" cy="1755224"/>
            </a:xfrm>
            <a:custGeom>
              <a:rect b="b" l="l" r="r" t="t"/>
              <a:pathLst>
                <a:path extrusionOk="0" h="6322" w="3949">
                  <a:moveTo>
                    <a:pt x="1825" y="0"/>
                  </a:moveTo>
                  <a:cubicBezTo>
                    <a:pt x="1228" y="0"/>
                    <a:pt x="673" y="496"/>
                    <a:pt x="385" y="1685"/>
                  </a:cubicBezTo>
                  <a:cubicBezTo>
                    <a:pt x="1" y="3278"/>
                    <a:pt x="44" y="6286"/>
                    <a:pt x="947" y="6321"/>
                  </a:cubicBezTo>
                  <a:cubicBezTo>
                    <a:pt x="958" y="6321"/>
                    <a:pt x="969" y="6321"/>
                    <a:pt x="980" y="6321"/>
                  </a:cubicBezTo>
                  <a:cubicBezTo>
                    <a:pt x="2172" y="6321"/>
                    <a:pt x="3184" y="4029"/>
                    <a:pt x="3565" y="2452"/>
                  </a:cubicBezTo>
                  <a:cubicBezTo>
                    <a:pt x="3949" y="859"/>
                    <a:pt x="3181" y="552"/>
                    <a:pt x="2435" y="163"/>
                  </a:cubicBezTo>
                  <a:cubicBezTo>
                    <a:pt x="2233" y="57"/>
                    <a:pt x="2026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9"/>
            <p:cNvSpPr/>
            <p:nvPr/>
          </p:nvSpPr>
          <p:spPr>
            <a:xfrm>
              <a:off x="9793525" y="2245004"/>
              <a:ext cx="1138879" cy="1837683"/>
            </a:xfrm>
            <a:custGeom>
              <a:rect b="b" l="l" r="r" t="t"/>
              <a:pathLst>
                <a:path extrusionOk="0" h="6619" w="4102">
                  <a:moveTo>
                    <a:pt x="1991" y="0"/>
                  </a:moveTo>
                  <a:cubicBezTo>
                    <a:pt x="1218" y="0"/>
                    <a:pt x="514" y="424"/>
                    <a:pt x="279" y="1847"/>
                  </a:cubicBezTo>
                  <a:cubicBezTo>
                    <a:pt x="1" y="3520"/>
                    <a:pt x="32" y="6397"/>
                    <a:pt x="1308" y="6609"/>
                  </a:cubicBezTo>
                  <a:cubicBezTo>
                    <a:pt x="1350" y="6616"/>
                    <a:pt x="1391" y="6619"/>
                    <a:pt x="1432" y="6619"/>
                  </a:cubicBezTo>
                  <a:cubicBezTo>
                    <a:pt x="2570" y="6619"/>
                    <a:pt x="3555" y="4050"/>
                    <a:pt x="3824" y="2435"/>
                  </a:cubicBezTo>
                  <a:cubicBezTo>
                    <a:pt x="4101" y="762"/>
                    <a:pt x="3323" y="190"/>
                    <a:pt x="2401" y="36"/>
                  </a:cubicBezTo>
                  <a:cubicBezTo>
                    <a:pt x="2264" y="13"/>
                    <a:pt x="2126" y="0"/>
                    <a:pt x="1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9"/>
            <p:cNvSpPr/>
            <p:nvPr/>
          </p:nvSpPr>
          <p:spPr>
            <a:xfrm>
              <a:off x="10386563" y="2036775"/>
              <a:ext cx="345939" cy="247375"/>
            </a:xfrm>
            <a:custGeom>
              <a:rect b="b" l="l" r="r" t="t"/>
              <a:pathLst>
                <a:path extrusionOk="0" h="891" w="1246">
                  <a:moveTo>
                    <a:pt x="843" y="1"/>
                  </a:moveTo>
                  <a:cubicBezTo>
                    <a:pt x="776" y="1"/>
                    <a:pt x="706" y="12"/>
                    <a:pt x="639" y="41"/>
                  </a:cubicBezTo>
                  <a:cubicBezTo>
                    <a:pt x="359" y="160"/>
                    <a:pt x="1" y="890"/>
                    <a:pt x="1" y="890"/>
                  </a:cubicBezTo>
                  <a:lnTo>
                    <a:pt x="361" y="885"/>
                  </a:lnTo>
                  <a:cubicBezTo>
                    <a:pt x="473" y="562"/>
                    <a:pt x="1245" y="111"/>
                    <a:pt x="1245" y="111"/>
                  </a:cubicBezTo>
                  <a:cubicBezTo>
                    <a:pt x="1245" y="111"/>
                    <a:pt x="1057" y="1"/>
                    <a:pt x="8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9"/>
            <p:cNvSpPr/>
            <p:nvPr/>
          </p:nvSpPr>
          <p:spPr>
            <a:xfrm>
              <a:off x="9793525" y="2245004"/>
              <a:ext cx="1138879" cy="1837683"/>
            </a:xfrm>
            <a:custGeom>
              <a:rect b="b" l="l" r="r" t="t"/>
              <a:pathLst>
                <a:path extrusionOk="0" h="6619" w="4102">
                  <a:moveTo>
                    <a:pt x="1991" y="0"/>
                  </a:moveTo>
                  <a:cubicBezTo>
                    <a:pt x="1218" y="0"/>
                    <a:pt x="514" y="424"/>
                    <a:pt x="279" y="1847"/>
                  </a:cubicBezTo>
                  <a:cubicBezTo>
                    <a:pt x="1" y="3520"/>
                    <a:pt x="32" y="6397"/>
                    <a:pt x="1308" y="6609"/>
                  </a:cubicBezTo>
                  <a:cubicBezTo>
                    <a:pt x="1350" y="6616"/>
                    <a:pt x="1391" y="6619"/>
                    <a:pt x="1432" y="6619"/>
                  </a:cubicBezTo>
                  <a:cubicBezTo>
                    <a:pt x="2570" y="6619"/>
                    <a:pt x="3555" y="4050"/>
                    <a:pt x="3824" y="2435"/>
                  </a:cubicBezTo>
                  <a:cubicBezTo>
                    <a:pt x="4101" y="762"/>
                    <a:pt x="3323" y="190"/>
                    <a:pt x="2401" y="36"/>
                  </a:cubicBezTo>
                  <a:cubicBezTo>
                    <a:pt x="2264" y="13"/>
                    <a:pt x="2126" y="0"/>
                    <a:pt x="1991" y="0"/>
                  </a:cubicBezTo>
                  <a:close/>
                </a:path>
              </a:pathLst>
            </a:custGeom>
            <a:solidFill>
              <a:srgbClr val="FAEA3F">
                <a:alpha val="1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9"/>
            <p:cNvSpPr/>
            <p:nvPr/>
          </p:nvSpPr>
          <p:spPr>
            <a:xfrm>
              <a:off x="10411828" y="2346897"/>
              <a:ext cx="300129" cy="201287"/>
            </a:xfrm>
            <a:custGeom>
              <a:rect b="b" l="l" r="r" t="t"/>
              <a:pathLst>
                <a:path extrusionOk="0" h="725" w="1081">
                  <a:moveTo>
                    <a:pt x="372" y="0"/>
                  </a:moveTo>
                  <a:cubicBezTo>
                    <a:pt x="233" y="0"/>
                    <a:pt x="119" y="51"/>
                    <a:pt x="74" y="147"/>
                  </a:cubicBezTo>
                  <a:cubicBezTo>
                    <a:pt x="0" y="308"/>
                    <a:pt x="148" y="534"/>
                    <a:pt x="406" y="653"/>
                  </a:cubicBezTo>
                  <a:cubicBezTo>
                    <a:pt x="509" y="701"/>
                    <a:pt x="615" y="725"/>
                    <a:pt x="709" y="725"/>
                  </a:cubicBezTo>
                  <a:cubicBezTo>
                    <a:pt x="848" y="725"/>
                    <a:pt x="962" y="674"/>
                    <a:pt x="1006" y="578"/>
                  </a:cubicBezTo>
                  <a:cubicBezTo>
                    <a:pt x="1081" y="417"/>
                    <a:pt x="932" y="190"/>
                    <a:pt x="675" y="71"/>
                  </a:cubicBezTo>
                  <a:cubicBezTo>
                    <a:pt x="572" y="23"/>
                    <a:pt x="466" y="0"/>
                    <a:pt x="372" y="0"/>
                  </a:cubicBezTo>
                  <a:close/>
                </a:path>
              </a:pathLst>
            </a:custGeom>
            <a:solidFill>
              <a:srgbClr val="FAEA3F">
                <a:alpha val="182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69"/>
          <p:cNvSpPr txBox="1"/>
          <p:nvPr>
            <p:ph idx="4" type="title"/>
          </p:nvPr>
        </p:nvSpPr>
        <p:spPr>
          <a:xfrm>
            <a:off x="1411800" y="1808313"/>
            <a:ext cx="6320400" cy="13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Questions?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Motivation</a:t>
            </a:r>
            <a:endParaRPr/>
          </a:p>
        </p:txBody>
      </p:sp>
      <p:sp>
        <p:nvSpPr>
          <p:cNvPr id="580" name="Google Shape;580;p61"/>
          <p:cNvSpPr txBox="1"/>
          <p:nvPr>
            <p:ph idx="1" type="body"/>
          </p:nvPr>
        </p:nvSpPr>
        <p:spPr>
          <a:xfrm>
            <a:off x="720000" y="1237075"/>
            <a:ext cx="58041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Use an image data </a:t>
            </a:r>
            <a:r>
              <a:rPr lang="en" sz="1600"/>
              <a:t>source</a:t>
            </a:r>
            <a:r>
              <a:rPr lang="en" sz="1600"/>
              <a:t> and a computer vision application to classify a given dish at Social 704 as vegetarian or non-vegetarian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Vegetarian dish excludes meat, may or may not include byproducts</a:t>
            </a:r>
            <a:endParaRPr sz="16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Eggs, Cheese, etc.</a:t>
            </a:r>
            <a:endParaRPr sz="13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Motivation- help people with dietary restrictions determine what they are eating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Motivation- classify unknown dish before trying it for the first time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81" name="Google Shape;5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100" y="1414200"/>
            <a:ext cx="2315100" cy="23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type="title"/>
          </p:nvPr>
        </p:nvSpPr>
        <p:spPr>
          <a:xfrm>
            <a:off x="720000" y="355875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12" y="1102944"/>
            <a:ext cx="926776" cy="121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914" y="1140877"/>
            <a:ext cx="926777" cy="113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36" y="1368632"/>
            <a:ext cx="926775" cy="91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2723" y="1102938"/>
            <a:ext cx="926753" cy="1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82316" y="1072575"/>
            <a:ext cx="1321920" cy="12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1324" y="2507348"/>
            <a:ext cx="966334" cy="112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9712" y="2530102"/>
            <a:ext cx="926752" cy="106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934" y="2507346"/>
            <a:ext cx="966334" cy="11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100" y="2453193"/>
            <a:ext cx="926777" cy="106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17955" y="2493658"/>
            <a:ext cx="1118578" cy="137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67528" y="3844971"/>
            <a:ext cx="1239322" cy="12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1462141" y="3657625"/>
            <a:ext cx="1099399" cy="139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6101037" y="3973666"/>
            <a:ext cx="949768" cy="125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58107" y="2493660"/>
            <a:ext cx="1398211" cy="137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4546" y="3594382"/>
            <a:ext cx="966334" cy="11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98171" y="2453210"/>
            <a:ext cx="1239322" cy="121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2"/>
          <p:cNvPicPr preferRelativeResize="0"/>
          <p:nvPr/>
        </p:nvPicPr>
        <p:blipFill rotWithShape="1">
          <a:blip r:embed="rId19">
            <a:alphaModFix/>
          </a:blip>
          <a:srcRect b="0" l="0" r="21820" t="0"/>
          <a:stretch/>
        </p:blipFill>
        <p:spPr>
          <a:xfrm rot="5400000">
            <a:off x="4624813" y="3774738"/>
            <a:ext cx="859500" cy="13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13225" y="3818491"/>
            <a:ext cx="1118578" cy="109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549675" y="1077075"/>
            <a:ext cx="1259676" cy="12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477206" y="879734"/>
            <a:ext cx="1118576" cy="139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612" name="Google Shape;612;p63"/>
          <p:cNvSpPr txBox="1"/>
          <p:nvPr>
            <p:ph idx="1" type="body"/>
          </p:nvPr>
        </p:nvSpPr>
        <p:spPr>
          <a:xfrm>
            <a:off x="720000" y="1237075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Number of samples- 226 non-veg + 137 veg = 363 total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is labeled as either vegetarian (0) or non-vegetarian (1)</a:t>
            </a:r>
            <a:endParaRPr sz="1600"/>
          </a:p>
        </p:txBody>
      </p:sp>
      <p:pic>
        <p:nvPicPr>
          <p:cNvPr id="613" name="Google Shape;613;p6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975" y="2329350"/>
            <a:ext cx="3974616" cy="2464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" name="Google Shape;614;p6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1" y="2329350"/>
            <a:ext cx="3993523" cy="2464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620" name="Google Shape;620;p64"/>
          <p:cNvSpPr txBox="1"/>
          <p:nvPr>
            <p:ph idx="1" type="body"/>
          </p:nvPr>
        </p:nvSpPr>
        <p:spPr>
          <a:xfrm>
            <a:off x="720000" y="1237075"/>
            <a:ext cx="6366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Load a Pretrained Inception v4 model 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Freeze all weights except the last layer and replace the last layer with a fully connected layer with one output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Label data as either vegetarian (0) or non-vegetarian (1)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Split data into </a:t>
            </a:r>
            <a:r>
              <a:rPr lang="en" sz="1500"/>
              <a:t>training</a:t>
            </a:r>
            <a:r>
              <a:rPr lang="en" sz="1500"/>
              <a:t> set, validation set, and testing set 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Augment the images in training set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500"/>
              <a:t>Trained model with the following Hyperparameters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Learning rate (alpha)- 0.001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Epochs- 25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Momentum- 0.9 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Inception v4?</a:t>
            </a:r>
            <a:endParaRPr/>
          </a:p>
        </p:txBody>
      </p:sp>
      <p:sp>
        <p:nvSpPr>
          <p:cNvPr id="626" name="Google Shape;626;p65"/>
          <p:cNvSpPr txBox="1"/>
          <p:nvPr>
            <p:ph idx="1" type="body"/>
          </p:nvPr>
        </p:nvSpPr>
        <p:spPr>
          <a:xfrm>
            <a:off x="720000" y="1237075"/>
            <a:ext cx="5448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During research, we came across the article “Machine Learning Based Approach on Food Recognition and Nutrition Estimation”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This article documented different methods used in deep learning to recognize food category types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Out of the CNN models they used, Inception-v4 had the best metrics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Inception-v4 was also very scalable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The only downsides were as follows: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Long Training Times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Resource </a:t>
            </a:r>
            <a:r>
              <a:rPr lang="en" sz="1300"/>
              <a:t>Intensive</a:t>
            </a:r>
            <a:endParaRPr sz="1300"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575" y="830460"/>
            <a:ext cx="2275224" cy="34825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33" name="Google Shape;633;p66"/>
          <p:cNvSpPr txBox="1"/>
          <p:nvPr>
            <p:ph idx="1" type="body"/>
          </p:nvPr>
        </p:nvSpPr>
        <p:spPr>
          <a:xfrm>
            <a:off x="720000" y="1237075"/>
            <a:ext cx="42546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Example Testing Set Output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Accuracy</a:t>
            </a:r>
            <a:r>
              <a:rPr lang="en"/>
              <a:t>: 84.93%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Correctly classified images out of total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Precision</a:t>
            </a:r>
            <a:r>
              <a:rPr lang="en"/>
              <a:t>: 92.50%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Ratio of true non-veg images to predicted non-veg images 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Recall</a:t>
            </a:r>
            <a:r>
              <a:rPr lang="en"/>
              <a:t>: 82.22%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Ratio of true non-veg images identified correctly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F1-score</a:t>
            </a:r>
            <a:r>
              <a:rPr lang="en"/>
              <a:t>: 87.06%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Harmonic mean of Precision and Recall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Shows that the model is correctly distinguishing between non-veg and veg images</a:t>
            </a:r>
            <a:endParaRPr sz="1200"/>
          </a:p>
        </p:txBody>
      </p:sp>
      <p:pic>
        <p:nvPicPr>
          <p:cNvPr id="634" name="Google Shape;6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600" y="1338338"/>
            <a:ext cx="4005975" cy="31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0922"/>
            <a:ext cx="9144003" cy="1821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8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45" name="Google Shape;645;p68"/>
          <p:cNvSpPr txBox="1"/>
          <p:nvPr>
            <p:ph idx="1" type="body"/>
          </p:nvPr>
        </p:nvSpPr>
        <p:spPr>
          <a:xfrm>
            <a:off x="720000" y="1237075"/>
            <a:ext cx="4866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Need a way to distinguish </a:t>
            </a:r>
            <a:r>
              <a:rPr lang="en" sz="1600"/>
              <a:t>vegetarian</a:t>
            </a:r>
            <a:r>
              <a:rPr lang="en" sz="1600"/>
              <a:t> vs. non-veg.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Fine-Tune Inception-v4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Basis for experiment: Social 704</a:t>
            </a:r>
            <a:endParaRPr sz="16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Expansion to different chains with different dishes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84.93% accuracy from our data, F1 score = 87.06%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Room for fine-tuning with outliers in data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Ex: Images that appear veg but with “hidden” non-veg portions</a:t>
            </a:r>
            <a:endParaRPr sz="1600"/>
          </a:p>
        </p:txBody>
      </p:sp>
      <p:pic>
        <p:nvPicPr>
          <p:cNvPr id="646" name="Google Shape;6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600" y="1237087"/>
            <a:ext cx="2002649" cy="25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utrition App Pitch Deck by Slidesgo">
  <a:themeElements>
    <a:clrScheme name="Simple Light">
      <a:dk1>
        <a:srgbClr val="479442"/>
      </a:dk1>
      <a:lt1>
        <a:srgbClr val="233634"/>
      </a:lt1>
      <a:dk2>
        <a:srgbClr val="F6EAD4"/>
      </a:dk2>
      <a:lt2>
        <a:srgbClr val="F8F8EC"/>
      </a:lt2>
      <a:accent1>
        <a:srgbClr val="F1C488"/>
      </a:accent1>
      <a:accent2>
        <a:srgbClr val="BD7B36"/>
      </a:accent2>
      <a:accent3>
        <a:srgbClr val="CAE9D9"/>
      </a:accent3>
      <a:accent4>
        <a:srgbClr val="5BB0AD"/>
      </a:accent4>
      <a:accent5>
        <a:srgbClr val="FAEA3F"/>
      </a:accent5>
      <a:accent6>
        <a:srgbClr val="FE5921"/>
      </a:accent6>
      <a:hlink>
        <a:srgbClr val="479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utrition App Pitch Deck by Slidesgo">
  <a:themeElements>
    <a:clrScheme name="Simple Light">
      <a:dk1>
        <a:srgbClr val="479442"/>
      </a:dk1>
      <a:lt1>
        <a:srgbClr val="233634"/>
      </a:lt1>
      <a:dk2>
        <a:srgbClr val="F6EAD4"/>
      </a:dk2>
      <a:lt2>
        <a:srgbClr val="F8F8EC"/>
      </a:lt2>
      <a:accent1>
        <a:srgbClr val="F1C488"/>
      </a:accent1>
      <a:accent2>
        <a:srgbClr val="BD7B36"/>
      </a:accent2>
      <a:accent3>
        <a:srgbClr val="CAE9D9"/>
      </a:accent3>
      <a:accent4>
        <a:srgbClr val="5BB0AD"/>
      </a:accent4>
      <a:accent5>
        <a:srgbClr val="FAEA3F"/>
      </a:accent5>
      <a:accent6>
        <a:srgbClr val="FE5921"/>
      </a:accent6>
      <a:hlink>
        <a:srgbClr val="479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